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2" roundtripDataSignature="AMtx7mg8PScWgNzy4vT0g2LE+/ds4tGV7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31"/>
    <p:restoredTop sz="50067"/>
  </p:normalViewPr>
  <p:slideViewPr>
    <p:cSldViewPr snapToGrid="0">
      <p:cViewPr varScale="1">
        <p:scale>
          <a:sx n="57" d="100"/>
          <a:sy n="57" d="100"/>
        </p:scale>
        <p:origin x="244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2" Type="http://customschemas.google.com/relationships/presentationmetadata" Target="metadata"/><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25382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 name="Google Shape;6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a:t>
            </a:fld>
            <a:endParaRPr/>
          </a:p>
        </p:txBody>
      </p:sp>
    </p:spTree>
    <p:extLst>
      <p:ext uri="{BB962C8B-B14F-4D97-AF65-F5344CB8AC3E}">
        <p14:creationId xmlns:p14="http://schemas.microsoft.com/office/powerpoint/2010/main" val="259247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 name="Google Shape;8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a:t>
            </a:fld>
            <a:endParaRPr/>
          </a:p>
        </p:txBody>
      </p:sp>
    </p:spTree>
    <p:extLst>
      <p:ext uri="{BB962C8B-B14F-4D97-AF65-F5344CB8AC3E}">
        <p14:creationId xmlns:p14="http://schemas.microsoft.com/office/powerpoint/2010/main" val="2067543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a:t>
            </a:fld>
            <a:endParaRPr/>
          </a:p>
        </p:txBody>
      </p:sp>
    </p:spTree>
    <p:extLst>
      <p:ext uri="{BB962C8B-B14F-4D97-AF65-F5344CB8AC3E}">
        <p14:creationId xmlns:p14="http://schemas.microsoft.com/office/powerpoint/2010/main" val="767435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4</a:t>
            </a:fld>
            <a:endParaRPr/>
          </a:p>
        </p:txBody>
      </p:sp>
    </p:spTree>
    <p:extLst>
      <p:ext uri="{BB962C8B-B14F-4D97-AF65-F5344CB8AC3E}">
        <p14:creationId xmlns:p14="http://schemas.microsoft.com/office/powerpoint/2010/main" val="493731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5</a:t>
            </a:fld>
            <a:endParaRPr/>
          </a:p>
        </p:txBody>
      </p:sp>
    </p:spTree>
    <p:extLst>
      <p:ext uri="{BB962C8B-B14F-4D97-AF65-F5344CB8AC3E}">
        <p14:creationId xmlns:p14="http://schemas.microsoft.com/office/powerpoint/2010/main" val="272105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6</a:t>
            </a:fld>
            <a:endParaRPr/>
          </a:p>
        </p:txBody>
      </p:sp>
    </p:spTree>
    <p:extLst>
      <p:ext uri="{BB962C8B-B14F-4D97-AF65-F5344CB8AC3E}">
        <p14:creationId xmlns:p14="http://schemas.microsoft.com/office/powerpoint/2010/main" val="1279243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7</a:t>
            </a:fld>
            <a:endParaRPr/>
          </a:p>
        </p:txBody>
      </p:sp>
    </p:spTree>
    <p:extLst>
      <p:ext uri="{BB962C8B-B14F-4D97-AF65-F5344CB8AC3E}">
        <p14:creationId xmlns:p14="http://schemas.microsoft.com/office/powerpoint/2010/main" val="1792882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23"/>
        <p:cNvGrpSpPr/>
        <p:nvPr/>
      </p:nvGrpSpPr>
      <p:grpSpPr>
        <a:xfrm>
          <a:off x="0" y="0"/>
          <a:ext cx="0" cy="0"/>
          <a:chOff x="0" y="0"/>
          <a:chExt cx="0" cy="0"/>
        </a:xfrm>
      </p:grpSpPr>
      <p:pic>
        <p:nvPicPr>
          <p:cNvPr id="24" name="Google Shape;24;p1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5" name="Google Shape;25;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E5BAA"/>
              </a:buClr>
              <a:buSzPts val="4000"/>
              <a:buFont typeface="Arial"/>
              <a:buNone/>
              <a:defRPr sz="4000">
                <a:solidFill>
                  <a:srgbClr val="0E5BA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29" name="Google Shape;2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rgbClr val="1D8FD5"/>
              </a:buClr>
              <a:buSzPts val="3000"/>
              <a:buFont typeface="Arial"/>
              <a:buChar char="•"/>
              <a:defRPr sz="3000" b="1" i="0" u="none" strike="noStrike" cap="none">
                <a:solidFill>
                  <a:srgbClr val="1D8FD5"/>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5_Diapositive de titre">
  <p:cSld name="5_Diapositive de titre">
    <p:spTree>
      <p:nvGrpSpPr>
        <p:cNvPr id="1" name="Shape 30"/>
        <p:cNvGrpSpPr/>
        <p:nvPr/>
      </p:nvGrpSpPr>
      <p:grpSpPr>
        <a:xfrm>
          <a:off x="0" y="0"/>
          <a:ext cx="0" cy="0"/>
          <a:chOff x="0" y="0"/>
          <a:chExt cx="0" cy="0"/>
        </a:xfrm>
      </p:grpSpPr>
      <p:sp>
        <p:nvSpPr>
          <p:cNvPr id="2" name="Rectangle 1">
            <a:extLst>
              <a:ext uri="{FF2B5EF4-FFF2-40B4-BE49-F238E27FC236}">
                <a16:creationId xmlns:a16="http://schemas.microsoft.com/office/drawing/2014/main" xmlns="" id="{0A1564F4-A0C7-499A-BDCA-E9750E3888D5}"/>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2" name="Google Shape;32;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36" name="Google Shape;36;p11"/>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7" name="Google Shape;37;p11"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Diapositive de titre">
  <p:cSld name="3_Diapositive de titre">
    <p:spTree>
      <p:nvGrpSpPr>
        <p:cNvPr id="1" name="Shape 38"/>
        <p:cNvGrpSpPr/>
        <p:nvPr/>
      </p:nvGrpSpPr>
      <p:grpSpPr>
        <a:xfrm>
          <a:off x="0" y="0"/>
          <a:ext cx="0" cy="0"/>
          <a:chOff x="0" y="0"/>
          <a:chExt cx="0" cy="0"/>
        </a:xfrm>
      </p:grpSpPr>
      <p:sp>
        <p:nvSpPr>
          <p:cNvPr id="9" name="Rectangle 8">
            <a:extLst>
              <a:ext uri="{FF2B5EF4-FFF2-40B4-BE49-F238E27FC236}">
                <a16:creationId xmlns:a16="http://schemas.microsoft.com/office/drawing/2014/main" xmlns="" id="{AF7A89E1-C6F9-4511-B7CA-643C54A005C1}"/>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0" name="Google Shape;4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44" name="Google Shape;44;p12"/>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5" name="Google Shape;45;p12"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Diapositive de titre" preserve="1">
  <p:cSld name="7_Diapositive de titre">
    <p:spTree>
      <p:nvGrpSpPr>
        <p:cNvPr id="1" name="Shape 38"/>
        <p:cNvGrpSpPr/>
        <p:nvPr/>
      </p:nvGrpSpPr>
      <p:grpSpPr>
        <a:xfrm>
          <a:off x="0" y="0"/>
          <a:ext cx="0" cy="0"/>
          <a:chOff x="0" y="0"/>
          <a:chExt cx="0" cy="0"/>
        </a:xfrm>
      </p:grpSpPr>
      <p:sp>
        <p:nvSpPr>
          <p:cNvPr id="9" name="Rectangle 8">
            <a:extLst>
              <a:ext uri="{FF2B5EF4-FFF2-40B4-BE49-F238E27FC236}">
                <a16:creationId xmlns:a16="http://schemas.microsoft.com/office/drawing/2014/main" xmlns="" id="{AF7A89E1-C6F9-4511-B7CA-643C54A005C1}"/>
              </a:ext>
            </a:extLst>
          </p:cNvPr>
          <p:cNvSpPr/>
          <p:nvPr userDrawn="1"/>
        </p:nvSpPr>
        <p:spPr>
          <a:xfrm>
            <a:off x="0" y="0"/>
            <a:ext cx="1219200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0" name="Google Shape;4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44" name="Google Shape;44;p12"/>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5" name="Google Shape;45;p12" descr="Une image contenant lumière, dessin, horloge, miroir&#10;&#10;Description générée automatiquement"/>
          <p:cNvPicPr preferRelativeResize="0"/>
          <p:nvPr/>
        </p:nvPicPr>
        <p:blipFill rotWithShape="1">
          <a:blip r:embed="rId2">
            <a:alphaModFix/>
          </a:blip>
          <a:srcRect/>
          <a:stretch/>
        </p:blipFill>
        <p:spPr>
          <a:xfrm>
            <a:off x="589522" y="6272512"/>
            <a:ext cx="799200" cy="266400"/>
          </a:xfrm>
          <a:prstGeom prst="rect">
            <a:avLst/>
          </a:prstGeom>
          <a:noFill/>
          <a:ln>
            <a:noFill/>
          </a:ln>
        </p:spPr>
      </p:pic>
    </p:spTree>
    <p:extLst>
      <p:ext uri="{BB962C8B-B14F-4D97-AF65-F5344CB8AC3E}">
        <p14:creationId xmlns:p14="http://schemas.microsoft.com/office/powerpoint/2010/main" val="2326802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TCH">
  <p:cSld name="TITRE TCH">
    <p:spTree>
      <p:nvGrpSpPr>
        <p:cNvPr id="1" name="Shape 46"/>
        <p:cNvGrpSpPr/>
        <p:nvPr/>
      </p:nvGrpSpPr>
      <p:grpSpPr>
        <a:xfrm>
          <a:off x="0" y="0"/>
          <a:ext cx="0" cy="0"/>
          <a:chOff x="0" y="0"/>
          <a:chExt cx="0" cy="0"/>
        </a:xfrm>
      </p:grpSpPr>
      <p:pic>
        <p:nvPicPr>
          <p:cNvPr id="47" name="Google Shape;47;p13"/>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8" name="Google Shape;48;p13"/>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_Diapositive de titre">
  <p:cSld name="4_Diapositive de titre">
    <p:spTree>
      <p:nvGrpSpPr>
        <p:cNvPr id="1" name="Shape 15"/>
        <p:cNvGrpSpPr/>
        <p:nvPr/>
      </p:nvGrpSpPr>
      <p:grpSpPr>
        <a:xfrm>
          <a:off x="0" y="0"/>
          <a:ext cx="0" cy="0"/>
          <a:chOff x="0" y="0"/>
          <a:chExt cx="0" cy="0"/>
        </a:xfrm>
      </p:grpSpPr>
      <p:pic>
        <p:nvPicPr>
          <p:cNvPr id="16" name="Google Shape;16;p9" descr="Une image contenant animal, poisson, plane, eau&#10;&#10;Description générée automatiquement"/>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7" name="Google Shape;1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4000"/>
              <a:buFont typeface="Arial"/>
              <a:buNone/>
              <a:defRPr sz="40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21" name="Google Shape;21;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2"/>
              </a:buClr>
              <a:buSzPts val="3000"/>
              <a:buFont typeface="Arial"/>
              <a:buChar char="•"/>
              <a:defRPr sz="3000" b="1" i="0" u="none" strike="noStrike" cap="none">
                <a:solidFill>
                  <a:schemeClr val="lt2"/>
                </a:solidFill>
                <a:latin typeface="Arial"/>
                <a:ea typeface="Arial"/>
                <a:cs typeface="Arial"/>
                <a:sym typeface="Arial"/>
              </a:defRPr>
            </a:lvl1pPr>
            <a:lvl2pPr marL="914400" marR="0" lvl="1" indent="-381000" algn="l" rtl="0">
              <a:lnSpc>
                <a:spcPct val="90000"/>
              </a:lnSpc>
              <a:spcBef>
                <a:spcPts val="500"/>
              </a:spcBef>
              <a:spcAft>
                <a:spcPts val="0"/>
              </a:spcAft>
              <a:buClr>
                <a:schemeClr val="lt2"/>
              </a:buClr>
              <a:buSzPts val="2400"/>
              <a:buFont typeface="Arial"/>
              <a:buChar char="•"/>
              <a:defRPr sz="2400" b="0" i="0" u="none" strike="noStrike" cap="none">
                <a:solidFill>
                  <a:schemeClr val="lt2"/>
                </a:solidFill>
                <a:latin typeface="Arial"/>
                <a:ea typeface="Arial"/>
                <a:cs typeface="Arial"/>
                <a:sym typeface="Arial"/>
              </a:defRPr>
            </a:lvl2pPr>
            <a:lvl3pPr marL="1371600" marR="0" lvl="2" indent="-355600" algn="l" rtl="0">
              <a:lnSpc>
                <a:spcPct val="90000"/>
              </a:lnSpc>
              <a:spcBef>
                <a:spcPts val="500"/>
              </a:spcBef>
              <a:spcAft>
                <a:spcPts val="0"/>
              </a:spcAft>
              <a:buClr>
                <a:schemeClr val="lt2"/>
              </a:buClr>
              <a:buSzPts val="2000"/>
              <a:buFont typeface="Arial"/>
              <a:buChar char="•"/>
              <a:defRPr sz="2000" b="0" i="0" u="none" strike="noStrike" cap="none">
                <a:solidFill>
                  <a:schemeClr val="lt2"/>
                </a:solidFill>
                <a:latin typeface="Arial"/>
                <a:ea typeface="Arial"/>
                <a:cs typeface="Arial"/>
                <a:sym typeface="Arial"/>
              </a:defRPr>
            </a:lvl3pPr>
            <a:lvl4pPr marL="1828800" marR="0" lvl="3" indent="-342900" algn="l" rtl="0">
              <a:lnSpc>
                <a:spcPct val="90000"/>
              </a:lnSpc>
              <a:spcBef>
                <a:spcPts val="50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4pPr>
            <a:lvl5pPr marL="2286000" marR="0" lvl="4" indent="-342900" algn="l" rtl="0">
              <a:lnSpc>
                <a:spcPct val="90000"/>
              </a:lnSpc>
              <a:spcBef>
                <a:spcPts val="50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2" name="Google Shape;22;p9" descr="Une image contenant lumière, dessin, horloge, miroir&#10;&#10;Description générée automatiquement"/>
          <p:cNvPicPr preferRelativeResize="0"/>
          <p:nvPr/>
        </p:nvPicPr>
        <p:blipFill rotWithShape="1">
          <a:blip r:embed="rId3">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6_Diapositive de titre">
  <p:cSld name="6_Diapositive de titre">
    <p:spTree>
      <p:nvGrpSpPr>
        <p:cNvPr id="1" name="Shape 52"/>
        <p:cNvGrpSpPr/>
        <p:nvPr/>
      </p:nvGrpSpPr>
      <p:grpSpPr>
        <a:xfrm>
          <a:off x="0" y="0"/>
          <a:ext cx="0" cy="0"/>
          <a:chOff x="0" y="0"/>
          <a:chExt cx="0" cy="0"/>
        </a:xfrm>
      </p:grpSpPr>
      <p:pic>
        <p:nvPicPr>
          <p:cNvPr id="53" name="Google Shape;53;p14" descr="Une image contenant dessin&#10;&#10;Description générée automatiquement"/>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4" name="Google Shape;54;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58" name="Google Shape;58;p14"/>
          <p:cNvSpPr txBox="1">
            <a:spLocks noGrp="1"/>
          </p:cNvSpPr>
          <p:nvPr>
            <p:ph type="body" idx="1"/>
          </p:nvPr>
        </p:nvSpPr>
        <p:spPr>
          <a:xfrm>
            <a:off x="838200" y="1825625"/>
            <a:ext cx="10515600" cy="4351338"/>
          </a:xfrm>
          <a:prstGeom prst="rect">
            <a:avLst/>
          </a:prstGeom>
          <a:solidFill>
            <a:srgbClr val="FFFFFF">
              <a:alpha val="0"/>
            </a:srgbClr>
          </a:solidFill>
          <a:ln>
            <a:noFill/>
          </a:ln>
        </p:spPr>
        <p:txBody>
          <a:bodyPr spcFirstLastPara="1" wrap="square" lIns="91425" tIns="45700" rIns="91425" bIns="45700" anchor="t" anchorCtr="0">
            <a:normAutofit/>
          </a:bodyPr>
          <a:lstStyle>
            <a:lvl1pPr marL="457200" marR="0" lvl="0" indent="-419100" algn="l" rtl="0">
              <a:lnSpc>
                <a:spcPct val="90000"/>
              </a:lnSpc>
              <a:spcBef>
                <a:spcPts val="1000"/>
              </a:spcBef>
              <a:spcAft>
                <a:spcPts val="0"/>
              </a:spcAft>
              <a:buClr>
                <a:schemeClr val="lt1"/>
              </a:buClr>
              <a:buSzPts val="3000"/>
              <a:buFont typeface="Arial"/>
              <a:buChar char="•"/>
              <a:defRPr sz="3000" b="1"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59" name="Google Shape;59;p14" descr="Une image contenant lumière, dessin, horloge, miroir&#10;&#10;Description générée automatiquement"/>
          <p:cNvPicPr preferRelativeResize="0"/>
          <p:nvPr/>
        </p:nvPicPr>
        <p:blipFill rotWithShape="1">
          <a:blip r:embed="rId3">
            <a:alphaModFix/>
          </a:blip>
          <a:srcRect/>
          <a:stretch/>
        </p:blipFill>
        <p:spPr>
          <a:xfrm>
            <a:off x="589522" y="6272512"/>
            <a:ext cx="799200" cy="2664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60"/>
        <p:cNvGrpSpPr/>
        <p:nvPr/>
      </p:nvGrpSpPr>
      <p:grpSpPr>
        <a:xfrm>
          <a:off x="0" y="0"/>
          <a:ext cx="0" cy="0"/>
          <a:chOff x="0" y="0"/>
          <a:chExt cx="0" cy="0"/>
        </a:xfrm>
      </p:grpSpPr>
      <p:pic>
        <p:nvPicPr>
          <p:cNvPr id="61" name="Google Shape;61;p1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2" name="Google Shape;6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2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
        <p:nvSpPr>
          <p:cNvPr id="65" name="Google Shape;65;p15"/>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8"/>
          <p:cNvPicPr preferRelativeResize="0"/>
          <p:nvPr/>
        </p:nvPicPr>
        <p:blipFill rotWithShape="1">
          <a:blip r:embed="rId10">
            <a:alphaModFix/>
          </a:blip>
          <a:srcRect/>
          <a:stretch/>
        </p:blipFill>
        <p:spPr>
          <a:xfrm>
            <a:off x="0" y="0"/>
            <a:ext cx="12192000" cy="6858000"/>
          </a:xfrm>
          <a:prstGeom prst="rect">
            <a:avLst/>
          </a:prstGeom>
          <a:noFill/>
          <a:ln>
            <a:noFill/>
          </a:ln>
        </p:spPr>
      </p:pic>
      <p:sp>
        <p:nvSpPr>
          <p:cNvPr id="11" name="Google Shape;11;p8"/>
          <p:cNvSpPr txBox="1">
            <a:spLocks noGrp="1"/>
          </p:cNvSpPr>
          <p:nvPr>
            <p:ph type="title"/>
          </p:nvPr>
        </p:nvSpPr>
        <p:spPr>
          <a:xfrm>
            <a:off x="968829" y="2357210"/>
            <a:ext cx="10515600" cy="1325563"/>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lt1"/>
              </a:buClr>
              <a:buSzPts val="6000"/>
              <a:buFont typeface="Arial"/>
              <a:buNone/>
              <a:defRPr sz="60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6" r:id="rId4"/>
    <p:sldLayoutId id="2147483653" r:id="rId5"/>
    <p:sldLayoutId id="2147483649"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jp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9" name="Google Shape;71;p1" descr="Une image contenant nid d’abeille&#10;&#10;Description générée automatiquement"/>
          <p:cNvPicPr preferRelativeResize="0"/>
          <p:nvPr/>
        </p:nvPicPr>
        <p:blipFill rotWithShape="1">
          <a:blip r:embed="rId3">
            <a:alphaModFix/>
          </a:blip>
          <a:srcRect/>
          <a:stretch/>
        </p:blipFill>
        <p:spPr>
          <a:xfrm>
            <a:off x="3279147" y="4628069"/>
            <a:ext cx="1384294" cy="1440000"/>
          </a:xfrm>
          <a:prstGeom prst="rect">
            <a:avLst/>
          </a:prstGeom>
          <a:noFill/>
          <a:ln>
            <a:noFill/>
          </a:ln>
        </p:spPr>
      </p:pic>
      <p:pic>
        <p:nvPicPr>
          <p:cNvPr id="10" name="Google Shape;72;p1" descr="Une image contenant pièce, dessin&#10;&#10;Description générée automatiquement"/>
          <p:cNvPicPr preferRelativeResize="0"/>
          <p:nvPr/>
        </p:nvPicPr>
        <p:blipFill rotWithShape="1">
          <a:blip r:embed="rId4">
            <a:alphaModFix/>
          </a:blip>
          <a:srcRect/>
          <a:stretch/>
        </p:blipFill>
        <p:spPr>
          <a:xfrm>
            <a:off x="9738326" y="3590954"/>
            <a:ext cx="1388774" cy="1440000"/>
          </a:xfrm>
          <a:prstGeom prst="rect">
            <a:avLst/>
          </a:prstGeom>
          <a:noFill/>
          <a:ln>
            <a:noFill/>
          </a:ln>
        </p:spPr>
      </p:pic>
      <p:pic>
        <p:nvPicPr>
          <p:cNvPr id="11" name="Google Shape;73;p1"/>
          <p:cNvPicPr preferRelativeResize="0"/>
          <p:nvPr/>
        </p:nvPicPr>
        <p:blipFill rotWithShape="1">
          <a:blip r:embed="rId5">
            <a:alphaModFix/>
          </a:blip>
          <a:srcRect/>
          <a:stretch/>
        </p:blipFill>
        <p:spPr>
          <a:xfrm>
            <a:off x="1128986" y="3466638"/>
            <a:ext cx="1383476" cy="1440000"/>
          </a:xfrm>
          <a:prstGeom prst="rect">
            <a:avLst/>
          </a:prstGeom>
          <a:noFill/>
          <a:ln>
            <a:noFill/>
          </a:ln>
        </p:spPr>
      </p:pic>
      <p:pic>
        <p:nvPicPr>
          <p:cNvPr id="12" name="Google Shape;74;p1"/>
          <p:cNvPicPr preferRelativeResize="0"/>
          <p:nvPr/>
        </p:nvPicPr>
        <p:blipFill rotWithShape="1">
          <a:blip r:embed="rId6">
            <a:alphaModFix/>
          </a:blip>
          <a:srcRect/>
          <a:stretch/>
        </p:blipFill>
        <p:spPr>
          <a:xfrm>
            <a:off x="5430127" y="3554340"/>
            <a:ext cx="1390534" cy="1440000"/>
          </a:xfrm>
          <a:prstGeom prst="rect">
            <a:avLst/>
          </a:prstGeom>
          <a:noFill/>
          <a:ln>
            <a:noFill/>
          </a:ln>
        </p:spPr>
      </p:pic>
      <p:pic>
        <p:nvPicPr>
          <p:cNvPr id="13" name="Google Shape;75;p1"/>
          <p:cNvPicPr preferRelativeResize="0"/>
          <p:nvPr/>
        </p:nvPicPr>
        <p:blipFill rotWithShape="1">
          <a:blip r:embed="rId7">
            <a:alphaModFix/>
          </a:blip>
          <a:srcRect/>
          <a:stretch/>
        </p:blipFill>
        <p:spPr>
          <a:xfrm>
            <a:off x="7587345" y="4628069"/>
            <a:ext cx="1391525" cy="1440000"/>
          </a:xfrm>
          <a:prstGeom prst="rect">
            <a:avLst/>
          </a:prstGeom>
          <a:noFill/>
          <a:ln>
            <a:noFill/>
          </a:ln>
        </p:spPr>
      </p:pic>
      <p:pic>
        <p:nvPicPr>
          <p:cNvPr id="14" name="Google Shape;77;p1"/>
          <p:cNvPicPr preferRelativeResize="0"/>
          <p:nvPr/>
        </p:nvPicPr>
        <p:blipFill>
          <a:blip r:embed="rId8">
            <a:alphaModFix/>
          </a:blip>
          <a:stretch>
            <a:fillRect/>
          </a:stretch>
        </p:blipFill>
        <p:spPr>
          <a:xfrm>
            <a:off x="3612428" y="849825"/>
            <a:ext cx="4811820" cy="2041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4" name="Google Shape;84;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E5BAA"/>
              </a:buClr>
              <a:buSzPts val="4000"/>
              <a:buFont typeface="Arial"/>
              <a:buNone/>
            </a:pPr>
            <a:r>
              <a:rPr lang="fr-CA" dirty="0" err="1" smtClean="0"/>
              <a:t>Quebec</a:t>
            </a:r>
            <a:r>
              <a:rPr lang="fr-CA" dirty="0" smtClean="0"/>
              <a:t> </a:t>
            </a:r>
            <a:r>
              <a:rPr lang="fr-CA" dirty="0" err="1" smtClean="0"/>
              <a:t>is</a:t>
            </a:r>
            <a:r>
              <a:rPr lang="fr-CA" dirty="0" smtClean="0"/>
              <a:t> a</a:t>
            </a:r>
            <a:endParaRPr sz="2800" dirty="0"/>
          </a:p>
        </p:txBody>
      </p:sp>
      <p:sp>
        <p:nvSpPr>
          <p:cNvPr id="85" name="Google Shape;85;p2"/>
          <p:cNvSpPr txBox="1"/>
          <p:nvPr/>
        </p:nvSpPr>
        <p:spPr>
          <a:xfrm>
            <a:off x="838198" y="1666237"/>
            <a:ext cx="9733157" cy="3029038"/>
          </a:xfrm>
          <a:prstGeom prst="rect">
            <a:avLst/>
          </a:prstGeom>
          <a:noFill/>
          <a:ln>
            <a:noFill/>
          </a:ln>
        </p:spPr>
        <p:txBody>
          <a:bodyPr spcFirstLastPara="1" wrap="square" lIns="91425" tIns="45700" rIns="91425" bIns="45700" anchor="ctr" anchorCtr="0">
            <a:normAutofit/>
          </a:bodyPr>
          <a:lstStyle/>
          <a:p>
            <a:pPr marL="457200" marR="0" lvl="0" indent="-279400" algn="l" rtl="0">
              <a:lnSpc>
                <a:spcPct val="150000"/>
              </a:lnSpc>
              <a:spcBef>
                <a:spcPts val="0"/>
              </a:spcBef>
              <a:spcAft>
                <a:spcPts val="0"/>
              </a:spcAft>
              <a:buClr>
                <a:srgbClr val="0E5BAA"/>
              </a:buClr>
              <a:buSzPts val="2800"/>
              <a:buFont typeface="Noto Sans Symbols"/>
              <a:buNone/>
            </a:pPr>
            <a:endParaRPr sz="2800" b="1" i="0" u="none" strike="noStrike" cap="none">
              <a:solidFill>
                <a:srgbClr val="1D8FD5"/>
              </a:solidFill>
              <a:latin typeface="Arial"/>
              <a:ea typeface="Arial"/>
              <a:cs typeface="Arial"/>
              <a:sym typeface="Arial"/>
            </a:endParaRPr>
          </a:p>
        </p:txBody>
      </p:sp>
      <p:sp>
        <p:nvSpPr>
          <p:cNvPr id="86" name="Google Shape;86;p2"/>
          <p:cNvSpPr txBox="1"/>
          <p:nvPr/>
        </p:nvSpPr>
        <p:spPr>
          <a:xfrm>
            <a:off x="827050" y="1666237"/>
            <a:ext cx="10526750" cy="3600945"/>
          </a:xfrm>
          <a:prstGeom prst="rect">
            <a:avLst/>
          </a:prstGeom>
          <a:noFill/>
          <a:ln>
            <a:noFill/>
          </a:ln>
        </p:spPr>
        <p:txBody>
          <a:bodyPr spcFirstLastPara="1" wrap="square" lIns="91425" tIns="45700" rIns="91425" bIns="45700" anchor="t" anchorCtr="0">
            <a:spAutoFit/>
          </a:bodyPr>
          <a:lstStyle/>
          <a:p>
            <a:pPr marL="457200" lvl="0" indent="-457200">
              <a:lnSpc>
                <a:spcPct val="150000"/>
              </a:lnSpc>
              <a:buClr>
                <a:srgbClr val="1D8FD5"/>
              </a:buClr>
              <a:buSzPts val="2800"/>
              <a:buFont typeface="Noto Sans Symbols"/>
              <a:buChar char="✔"/>
            </a:pPr>
            <a:r>
              <a:rPr lang="fr-FR" sz="2800" dirty="0">
                <a:solidFill>
                  <a:schemeClr val="accent1"/>
                </a:solidFill>
              </a:rPr>
              <a:t>World leader in </a:t>
            </a:r>
            <a:r>
              <a:rPr lang="fr-FR" sz="2800" dirty="0" err="1">
                <a:solidFill>
                  <a:schemeClr val="accent1"/>
                </a:solidFill>
              </a:rPr>
              <a:t>Artificial</a:t>
            </a:r>
            <a:r>
              <a:rPr lang="fr-FR" sz="2800" dirty="0">
                <a:solidFill>
                  <a:schemeClr val="accent1"/>
                </a:solidFill>
              </a:rPr>
              <a:t> Intelligence and </a:t>
            </a:r>
            <a:r>
              <a:rPr lang="fr-FR" sz="2800" dirty="0" err="1">
                <a:solidFill>
                  <a:schemeClr val="accent1"/>
                </a:solidFill>
              </a:rPr>
              <a:t>Deep</a:t>
            </a:r>
            <a:r>
              <a:rPr lang="fr-FR" sz="2800" dirty="0">
                <a:solidFill>
                  <a:schemeClr val="accent1"/>
                </a:solidFill>
              </a:rPr>
              <a:t> Learning</a:t>
            </a:r>
          </a:p>
          <a:p>
            <a:pPr lvl="0">
              <a:lnSpc>
                <a:spcPct val="150000"/>
              </a:lnSpc>
              <a:buClr>
                <a:srgbClr val="1D8FD5"/>
              </a:buClr>
              <a:buSzPts val="2800"/>
            </a:pPr>
            <a:endParaRPr lang="fr-FR" dirty="0">
              <a:solidFill>
                <a:schemeClr val="accent1"/>
              </a:solidFill>
            </a:endParaRPr>
          </a:p>
          <a:p>
            <a:pPr marL="457200" lvl="0" indent="-457200">
              <a:lnSpc>
                <a:spcPct val="150000"/>
              </a:lnSpc>
              <a:buClr>
                <a:srgbClr val="1D8FD5"/>
              </a:buClr>
              <a:buSzPts val="2800"/>
              <a:buFont typeface="Noto Sans Symbols"/>
              <a:buChar char="✔"/>
            </a:pPr>
            <a:r>
              <a:rPr lang="fr-FR" sz="2800" dirty="0">
                <a:solidFill>
                  <a:schemeClr val="accent1"/>
                </a:solidFill>
              </a:rPr>
              <a:t>World-</a:t>
            </a:r>
            <a:r>
              <a:rPr lang="fr-FR" sz="2800" dirty="0" err="1">
                <a:solidFill>
                  <a:schemeClr val="accent1"/>
                </a:solidFill>
              </a:rPr>
              <a:t>renowned</a:t>
            </a:r>
            <a:r>
              <a:rPr lang="fr-FR" sz="2800" dirty="0">
                <a:solidFill>
                  <a:schemeClr val="accent1"/>
                </a:solidFill>
              </a:rPr>
              <a:t> </a:t>
            </a:r>
            <a:r>
              <a:rPr lang="fr-FR" sz="2800" dirty="0" err="1">
                <a:solidFill>
                  <a:schemeClr val="accent1"/>
                </a:solidFill>
              </a:rPr>
              <a:t>scientific</a:t>
            </a:r>
            <a:r>
              <a:rPr lang="fr-FR" sz="2800" dirty="0">
                <a:solidFill>
                  <a:schemeClr val="accent1"/>
                </a:solidFill>
              </a:rPr>
              <a:t> excellence hub</a:t>
            </a:r>
          </a:p>
          <a:p>
            <a:pPr lvl="0">
              <a:lnSpc>
                <a:spcPct val="150000"/>
              </a:lnSpc>
              <a:buClr>
                <a:srgbClr val="1D8FD5"/>
              </a:buClr>
              <a:buSzPts val="2800"/>
            </a:pPr>
            <a:endParaRPr lang="fr-FR" dirty="0">
              <a:solidFill>
                <a:schemeClr val="accent1"/>
              </a:solidFill>
            </a:endParaRPr>
          </a:p>
          <a:p>
            <a:pPr marL="457200" lvl="0" indent="-457200">
              <a:lnSpc>
                <a:spcPct val="150000"/>
              </a:lnSpc>
              <a:buClr>
                <a:srgbClr val="1D8FD5"/>
              </a:buClr>
              <a:buSzPts val="2800"/>
              <a:buFont typeface="Noto Sans Symbols"/>
              <a:buChar char="✔"/>
            </a:pPr>
            <a:r>
              <a:rPr lang="fr-FR" sz="2800" dirty="0">
                <a:solidFill>
                  <a:schemeClr val="accent1"/>
                </a:solidFill>
              </a:rPr>
              <a:t>Unique hub </a:t>
            </a:r>
            <a:r>
              <a:rPr lang="fr-FR" sz="2800" dirty="0" err="1">
                <a:solidFill>
                  <a:schemeClr val="accent1"/>
                </a:solidFill>
              </a:rPr>
              <a:t>with</a:t>
            </a:r>
            <a:r>
              <a:rPr lang="fr-FR" sz="2800" dirty="0">
                <a:solidFill>
                  <a:schemeClr val="accent1"/>
                </a:solidFill>
              </a:rPr>
              <a:t> </a:t>
            </a:r>
            <a:r>
              <a:rPr lang="fr-FR" sz="2800" dirty="0" err="1">
                <a:solidFill>
                  <a:schemeClr val="accent1"/>
                </a:solidFill>
              </a:rPr>
              <a:t>indeniable</a:t>
            </a:r>
            <a:r>
              <a:rPr lang="fr-FR" sz="2800" dirty="0">
                <a:solidFill>
                  <a:schemeClr val="accent1"/>
                </a:solidFill>
              </a:rPr>
              <a:t> </a:t>
            </a:r>
            <a:r>
              <a:rPr lang="fr-FR" sz="2800" dirty="0" err="1">
                <a:solidFill>
                  <a:schemeClr val="accent1"/>
                </a:solidFill>
              </a:rPr>
              <a:t>strengths</a:t>
            </a:r>
            <a:r>
              <a:rPr lang="fr-FR" sz="2800" dirty="0">
                <a:solidFill>
                  <a:schemeClr val="accent1"/>
                </a:solidFill>
              </a:rPr>
              <a:t> in Life Sciences</a:t>
            </a:r>
          </a:p>
          <a:p>
            <a:pPr marL="457200" marR="0" lvl="0" indent="-279400" algn="l" rtl="0">
              <a:lnSpc>
                <a:spcPct val="150000"/>
              </a:lnSpc>
              <a:spcBef>
                <a:spcPts val="0"/>
              </a:spcBef>
              <a:spcAft>
                <a:spcPts val="0"/>
              </a:spcAft>
              <a:buClr>
                <a:schemeClr val="dk1"/>
              </a:buClr>
              <a:buSzPts val="2800"/>
              <a:buFont typeface="Noto Sans Symbols"/>
              <a:buNone/>
            </a:pPr>
            <a:endParaRPr sz="2800" dirty="0">
              <a:solidFill>
                <a:schemeClr val="accent1"/>
              </a:solidFill>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pic>
        <p:nvPicPr>
          <p:cNvPr id="9" name="Google Shape;73;p1">
            <a:extLst>
              <a:ext uri="{FF2B5EF4-FFF2-40B4-BE49-F238E27FC236}">
                <a16:creationId xmlns:a16="http://schemas.microsoft.com/office/drawing/2014/main" xmlns="" id="{2260FFF9-FC06-4AED-953A-808E7949CF85}"/>
              </a:ext>
            </a:extLst>
          </p:cNvPr>
          <p:cNvPicPr preferRelativeResize="0">
            <a:picLocks noChangeAspect="1"/>
          </p:cNvPicPr>
          <p:nvPr/>
        </p:nvPicPr>
        <p:blipFill rotWithShape="1">
          <a:blip r:embed="rId3">
            <a:alphaModFix/>
            <a:duotone>
              <a:prstClr val="black"/>
              <a:schemeClr val="accent1">
                <a:tint val="45000"/>
                <a:satMod val="400000"/>
              </a:schemeClr>
            </a:duotone>
          </a:blip>
          <a:srcRect/>
          <a:stretch/>
        </p:blipFill>
        <p:spPr>
          <a:xfrm>
            <a:off x="9391200" y="3942769"/>
            <a:ext cx="2800800" cy="291523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000"/>
              <a:buFont typeface="Arial"/>
              <a:buNone/>
            </a:pPr>
            <a:r>
              <a:rPr lang="fr-CA" dirty="0" err="1" smtClean="0"/>
              <a:t>Quebec</a:t>
            </a:r>
            <a:r>
              <a:rPr lang="fr-CA" dirty="0" smtClean="0"/>
              <a:t> </a:t>
            </a:r>
            <a:r>
              <a:rPr lang="fr-CA" dirty="0" err="1" smtClean="0"/>
              <a:t>is</a:t>
            </a:r>
            <a:r>
              <a:rPr lang="fr-CA" dirty="0" smtClean="0"/>
              <a:t> </a:t>
            </a:r>
            <a:r>
              <a:rPr lang="fr-CA" dirty="0" err="1" smtClean="0"/>
              <a:t>known</a:t>
            </a:r>
            <a:r>
              <a:rPr lang="fr-CA" dirty="0" smtClean="0"/>
              <a:t> for </a:t>
            </a:r>
            <a:r>
              <a:rPr lang="fr-CA" dirty="0" err="1" smtClean="0"/>
              <a:t>its</a:t>
            </a:r>
            <a:endParaRPr dirty="0"/>
          </a:p>
        </p:txBody>
      </p:sp>
      <p:sp>
        <p:nvSpPr>
          <p:cNvPr id="93" name="Google Shape;93;p3"/>
          <p:cNvSpPr txBox="1"/>
          <p:nvPr/>
        </p:nvSpPr>
        <p:spPr>
          <a:xfrm>
            <a:off x="838200" y="1868214"/>
            <a:ext cx="11322205" cy="3121572"/>
          </a:xfrm>
          <a:prstGeom prst="rect">
            <a:avLst/>
          </a:prstGeom>
          <a:noFill/>
          <a:ln>
            <a:noFill/>
          </a:ln>
        </p:spPr>
        <p:txBody>
          <a:bodyPr spcFirstLastPara="1" wrap="square" lIns="91425" tIns="45700" rIns="91425" bIns="45700" anchor="ctr" anchorCtr="0">
            <a:noAutofit/>
          </a:bodyPr>
          <a:lstStyle/>
          <a:p>
            <a:pPr marL="342900" marR="0" lvl="0" indent="-165100" algn="l" rtl="0">
              <a:lnSpc>
                <a:spcPct val="150000"/>
              </a:lnSpc>
              <a:spcBef>
                <a:spcPts val="0"/>
              </a:spcBef>
              <a:spcAft>
                <a:spcPts val="0"/>
              </a:spcAft>
              <a:buClr>
                <a:srgbClr val="0E5BAA"/>
              </a:buClr>
              <a:buSzPts val="2800"/>
              <a:buFont typeface="Noto Sans Symbols"/>
              <a:buNone/>
            </a:pPr>
            <a:endParaRPr sz="2800" b="1" i="0">
              <a:solidFill>
                <a:srgbClr val="FFFFFF"/>
              </a:solidFill>
              <a:latin typeface="Arial"/>
              <a:ea typeface="Arial"/>
              <a:cs typeface="Arial"/>
              <a:sym typeface="Arial"/>
            </a:endParaRPr>
          </a:p>
        </p:txBody>
      </p:sp>
      <p:pic>
        <p:nvPicPr>
          <p:cNvPr id="94" name="Google Shape;94;p3" descr="Une image contenant nid d’abeille&#10;&#10;Description générée automatiquement"/>
          <p:cNvPicPr preferRelativeResize="0"/>
          <p:nvPr/>
        </p:nvPicPr>
        <p:blipFill rotWithShape="1">
          <a:blip r:embed="rId3">
            <a:alphaModFix/>
            <a:duotone>
              <a:prstClr val="black"/>
              <a:schemeClr val="accent2">
                <a:tint val="45000"/>
                <a:satMod val="400000"/>
              </a:schemeClr>
            </a:duotone>
          </a:blip>
          <a:srcRect/>
          <a:stretch/>
        </p:blipFill>
        <p:spPr>
          <a:xfrm>
            <a:off x="9758330" y="3961269"/>
            <a:ext cx="2433670" cy="2531606"/>
          </a:xfrm>
          <a:prstGeom prst="rect">
            <a:avLst/>
          </a:prstGeom>
          <a:noFill/>
          <a:ln>
            <a:noFill/>
          </a:ln>
        </p:spPr>
      </p:pic>
      <p:sp>
        <p:nvSpPr>
          <p:cNvPr id="95" name="Google Shape;95;p3"/>
          <p:cNvSpPr txBox="1"/>
          <p:nvPr/>
        </p:nvSpPr>
        <p:spPr>
          <a:xfrm>
            <a:off x="838200" y="1730448"/>
            <a:ext cx="9110870" cy="3970277"/>
          </a:xfrm>
          <a:prstGeom prst="rect">
            <a:avLst/>
          </a:prstGeom>
          <a:noFill/>
          <a:ln>
            <a:noFill/>
          </a:ln>
        </p:spPr>
        <p:txBody>
          <a:bodyPr spcFirstLastPara="1" wrap="square" lIns="91425" tIns="45700" rIns="91425" bIns="45700" anchor="t" anchorCtr="0">
            <a:spAutoFit/>
          </a:bodyPr>
          <a:lstStyle/>
          <a:p>
            <a:pPr marL="457200" indent="-457200">
              <a:lnSpc>
                <a:spcPct val="150000"/>
              </a:lnSpc>
              <a:buClr>
                <a:srgbClr val="1D8FD5"/>
              </a:buClr>
              <a:buSzPts val="2800"/>
              <a:buFont typeface="Noto Sans Symbols"/>
              <a:buChar char="✔"/>
            </a:pPr>
            <a:r>
              <a:rPr lang="fr-FR" sz="2800" dirty="0">
                <a:solidFill>
                  <a:schemeClr val="accent1"/>
                </a:solidFill>
              </a:rPr>
              <a:t>Unique </a:t>
            </a:r>
            <a:r>
              <a:rPr lang="fr-FR" sz="2800" dirty="0" err="1">
                <a:solidFill>
                  <a:schemeClr val="accent1"/>
                </a:solidFill>
              </a:rPr>
              <a:t>interconnected</a:t>
            </a:r>
            <a:r>
              <a:rPr lang="fr-FR" sz="2800" dirty="0">
                <a:solidFill>
                  <a:schemeClr val="accent1"/>
                </a:solidFill>
              </a:rPr>
              <a:t>, </a:t>
            </a:r>
            <a:r>
              <a:rPr lang="fr-FR" sz="2800" dirty="0" err="1">
                <a:solidFill>
                  <a:schemeClr val="accent1"/>
                </a:solidFill>
              </a:rPr>
              <a:t>thriving</a:t>
            </a:r>
            <a:r>
              <a:rPr lang="fr-FR" sz="2800" dirty="0">
                <a:solidFill>
                  <a:schemeClr val="accent1"/>
                </a:solidFill>
              </a:rPr>
              <a:t>, and collaborative </a:t>
            </a:r>
            <a:r>
              <a:rPr lang="fr-FR" sz="2800" dirty="0" err="1">
                <a:solidFill>
                  <a:schemeClr val="accent1"/>
                </a:solidFill>
              </a:rPr>
              <a:t>ecosystem</a:t>
            </a:r>
            <a:endParaRPr lang="fr-FR" sz="2800" dirty="0">
              <a:solidFill>
                <a:schemeClr val="accent1"/>
              </a:solidFill>
            </a:endParaRPr>
          </a:p>
          <a:p>
            <a:pPr marL="457200" indent="-457200">
              <a:lnSpc>
                <a:spcPct val="150000"/>
              </a:lnSpc>
              <a:buClr>
                <a:srgbClr val="1D8FD5"/>
              </a:buClr>
              <a:buSzPts val="2800"/>
              <a:buFont typeface="Noto Sans Symbols"/>
              <a:buChar char="✔"/>
            </a:pPr>
            <a:endParaRPr lang="fr-CA" dirty="0">
              <a:solidFill>
                <a:schemeClr val="accent1"/>
              </a:solidFill>
            </a:endParaRPr>
          </a:p>
          <a:p>
            <a:pPr marL="457200" indent="-457200">
              <a:lnSpc>
                <a:spcPct val="150000"/>
              </a:lnSpc>
              <a:buClr>
                <a:srgbClr val="1D8FD5"/>
              </a:buClr>
              <a:buSzPts val="2800"/>
              <a:buFont typeface="Noto Sans Symbols"/>
              <a:buChar char="✔"/>
            </a:pPr>
            <a:r>
              <a:rPr lang="fr-CA" sz="2800" dirty="0">
                <a:solidFill>
                  <a:schemeClr val="accent1"/>
                </a:solidFill>
              </a:rPr>
              <a:t>Critical mass of </a:t>
            </a:r>
            <a:r>
              <a:rPr lang="fr-CA" sz="2800" dirty="0" err="1">
                <a:solidFill>
                  <a:schemeClr val="accent1"/>
                </a:solidFill>
              </a:rPr>
              <a:t>innovative</a:t>
            </a:r>
            <a:r>
              <a:rPr lang="fr-CA" sz="2800" dirty="0">
                <a:solidFill>
                  <a:schemeClr val="accent1"/>
                </a:solidFill>
              </a:rPr>
              <a:t> </a:t>
            </a:r>
            <a:r>
              <a:rPr lang="fr-CA" sz="2800" dirty="0" err="1">
                <a:solidFill>
                  <a:schemeClr val="accent1"/>
                </a:solidFill>
              </a:rPr>
              <a:t>companies</a:t>
            </a:r>
            <a:endParaRPr lang="fr-CA" sz="2800" dirty="0">
              <a:solidFill>
                <a:schemeClr val="accent1"/>
              </a:solidFill>
            </a:endParaRPr>
          </a:p>
          <a:p>
            <a:pPr>
              <a:lnSpc>
                <a:spcPct val="150000"/>
              </a:lnSpc>
              <a:buClr>
                <a:srgbClr val="1D8FD5"/>
              </a:buClr>
              <a:buSzPts val="2800"/>
            </a:pPr>
            <a:endParaRPr lang="fr-CA" dirty="0">
              <a:solidFill>
                <a:schemeClr val="accent1"/>
              </a:solidFill>
            </a:endParaRPr>
          </a:p>
          <a:p>
            <a:pPr marL="457200" indent="-457200">
              <a:lnSpc>
                <a:spcPct val="150000"/>
              </a:lnSpc>
              <a:buClr>
                <a:srgbClr val="1D8FD5"/>
              </a:buClr>
              <a:buSzPts val="2800"/>
              <a:buFont typeface="Noto Sans Symbols"/>
              <a:buChar char="✔"/>
            </a:pPr>
            <a:r>
              <a:rPr lang="fr-CA" sz="2800" dirty="0" err="1">
                <a:solidFill>
                  <a:schemeClr val="accent1"/>
                </a:solidFill>
              </a:rPr>
              <a:t>Booming</a:t>
            </a:r>
            <a:r>
              <a:rPr lang="fr-CA" sz="2800" dirty="0">
                <a:solidFill>
                  <a:schemeClr val="accent1"/>
                </a:solidFill>
              </a:rPr>
              <a:t> startup </a:t>
            </a:r>
            <a:r>
              <a:rPr lang="fr-CA" sz="2800" dirty="0" err="1">
                <a:solidFill>
                  <a:schemeClr val="accent1"/>
                </a:solidFill>
              </a:rPr>
              <a:t>ecosystem</a:t>
            </a:r>
            <a:r>
              <a:rPr lang="fr-CA" sz="2800" dirty="0">
                <a:solidFill>
                  <a:schemeClr val="accent1"/>
                </a:solidFill>
              </a:rPr>
              <a:t>, </a:t>
            </a:r>
            <a:r>
              <a:rPr lang="fr-CA" sz="2800" dirty="0" err="1">
                <a:solidFill>
                  <a:schemeClr val="accent1"/>
                </a:solidFill>
              </a:rPr>
              <a:t>with</a:t>
            </a:r>
            <a:r>
              <a:rPr lang="fr-CA" sz="2800" dirty="0">
                <a:solidFill>
                  <a:schemeClr val="accent1"/>
                </a:solidFill>
              </a:rPr>
              <a:t> more </a:t>
            </a:r>
            <a:r>
              <a:rPr lang="fr-CA" sz="2800" dirty="0" err="1">
                <a:solidFill>
                  <a:schemeClr val="accent1"/>
                </a:solidFill>
              </a:rPr>
              <a:t>than</a:t>
            </a:r>
            <a:endParaRPr lang="fr-CA" sz="2800" dirty="0">
              <a:solidFill>
                <a:schemeClr val="accent1"/>
              </a:solidFill>
            </a:endParaRPr>
          </a:p>
          <a:p>
            <a:pPr>
              <a:lnSpc>
                <a:spcPct val="150000"/>
              </a:lnSpc>
              <a:buClr>
                <a:srgbClr val="1D8FD5"/>
              </a:buClr>
              <a:buSzPts val="2800"/>
            </a:pPr>
            <a:r>
              <a:rPr lang="fr-CA" sz="2800" dirty="0">
                <a:solidFill>
                  <a:schemeClr val="accent1"/>
                </a:solidFill>
              </a:rPr>
              <a:t>30 business </a:t>
            </a:r>
            <a:r>
              <a:rPr lang="fr-CA" sz="2800" dirty="0" err="1">
                <a:solidFill>
                  <a:schemeClr val="accent1"/>
                </a:solidFill>
              </a:rPr>
              <a:t>incubators</a:t>
            </a:r>
            <a:r>
              <a:rPr lang="fr-CA" sz="2800" dirty="0">
                <a:solidFill>
                  <a:schemeClr val="accent1"/>
                </a:solidFill>
              </a:rPr>
              <a:t> and </a:t>
            </a:r>
            <a:r>
              <a:rPr lang="fr-CA" sz="2800" dirty="0" err="1">
                <a:solidFill>
                  <a:schemeClr val="accent1"/>
                </a:solidFill>
              </a:rPr>
              <a:t>accelerators</a:t>
            </a:r>
            <a:endParaRPr lang="fr-CA" sz="2800" dirty="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E5BAA"/>
              </a:buClr>
              <a:buSzPts val="4000"/>
              <a:buFont typeface="Arial"/>
              <a:buNone/>
            </a:pPr>
            <a:r>
              <a:rPr lang="fr-CA" dirty="0" err="1" smtClean="0"/>
              <a:t>Quebec</a:t>
            </a:r>
            <a:r>
              <a:rPr lang="fr-CA" dirty="0" smtClean="0"/>
              <a:t> </a:t>
            </a:r>
            <a:r>
              <a:rPr lang="fr-CA" dirty="0" err="1" smtClean="0"/>
              <a:t>brings</a:t>
            </a:r>
            <a:r>
              <a:rPr lang="fr-CA" dirty="0" smtClean="0"/>
              <a:t> </a:t>
            </a:r>
            <a:r>
              <a:rPr lang="fr-CA" dirty="0" err="1" smtClean="0"/>
              <a:t>together</a:t>
            </a:r>
            <a:endParaRPr dirty="0"/>
          </a:p>
        </p:txBody>
      </p:sp>
      <p:sp>
        <p:nvSpPr>
          <p:cNvPr id="102" name="Google Shape;102;p4"/>
          <p:cNvSpPr txBox="1"/>
          <p:nvPr/>
        </p:nvSpPr>
        <p:spPr>
          <a:xfrm>
            <a:off x="838200" y="1690688"/>
            <a:ext cx="10982094" cy="3029038"/>
          </a:xfrm>
          <a:prstGeom prst="rect">
            <a:avLst/>
          </a:prstGeom>
          <a:noFill/>
          <a:ln>
            <a:noFill/>
          </a:ln>
        </p:spPr>
        <p:txBody>
          <a:bodyPr spcFirstLastPara="1" wrap="square" lIns="91425" tIns="45700" rIns="91425" bIns="45700" anchor="ctr" anchorCtr="0">
            <a:noAutofit/>
          </a:bodyPr>
          <a:lstStyle/>
          <a:p>
            <a:pPr marL="457200" lvl="0" indent="-457200">
              <a:lnSpc>
                <a:spcPct val="150000"/>
              </a:lnSpc>
              <a:buClr>
                <a:srgbClr val="1D8FD5"/>
              </a:buClr>
              <a:buSzPts val="2800"/>
              <a:buFont typeface="Noto Sans Symbols"/>
              <a:buChar char="✔"/>
            </a:pPr>
            <a:r>
              <a:rPr lang="fr-FR" sz="2800" dirty="0">
                <a:solidFill>
                  <a:schemeClr val="accent1"/>
                </a:solidFill>
              </a:rPr>
              <a:t>Key expertise for the future</a:t>
            </a:r>
          </a:p>
          <a:p>
            <a:pPr lvl="0">
              <a:lnSpc>
                <a:spcPct val="150000"/>
              </a:lnSpc>
              <a:buClr>
                <a:srgbClr val="1D8FD5"/>
              </a:buClr>
              <a:buSzPts val="2800"/>
            </a:pPr>
            <a:endParaRPr lang="fr-FR" dirty="0">
              <a:solidFill>
                <a:schemeClr val="accent1"/>
              </a:solidFill>
            </a:endParaRPr>
          </a:p>
          <a:p>
            <a:pPr marL="457200" lvl="0" indent="-457200">
              <a:lnSpc>
                <a:spcPct val="150000"/>
              </a:lnSpc>
              <a:buClr>
                <a:srgbClr val="1D8FD5"/>
              </a:buClr>
              <a:buSzPts val="2800"/>
              <a:buFont typeface="Noto Sans Symbols"/>
              <a:buChar char="✔"/>
            </a:pPr>
            <a:r>
              <a:rPr lang="fr-FR" sz="2800" dirty="0">
                <a:solidFill>
                  <a:schemeClr val="accent1"/>
                </a:solidFill>
              </a:rPr>
              <a:t>A </a:t>
            </a:r>
            <a:r>
              <a:rPr lang="fr-FR" sz="2800" dirty="0" err="1">
                <a:solidFill>
                  <a:schemeClr val="accent1"/>
                </a:solidFill>
              </a:rPr>
              <a:t>vast</a:t>
            </a:r>
            <a:r>
              <a:rPr lang="fr-FR" sz="2800" dirty="0">
                <a:solidFill>
                  <a:schemeClr val="accent1"/>
                </a:solidFill>
              </a:rPr>
              <a:t> </a:t>
            </a:r>
            <a:r>
              <a:rPr lang="fr-FR" sz="2800" dirty="0" err="1">
                <a:solidFill>
                  <a:schemeClr val="accent1"/>
                </a:solidFill>
              </a:rPr>
              <a:t>array</a:t>
            </a:r>
            <a:r>
              <a:rPr lang="fr-FR" sz="2800" dirty="0">
                <a:solidFill>
                  <a:schemeClr val="accent1"/>
                </a:solidFill>
              </a:rPr>
              <a:t> of </a:t>
            </a:r>
            <a:r>
              <a:rPr lang="fr-FR" sz="2800" dirty="0" err="1">
                <a:solidFill>
                  <a:schemeClr val="accent1"/>
                </a:solidFill>
              </a:rPr>
              <a:t>colleges</a:t>
            </a:r>
            <a:r>
              <a:rPr lang="fr-FR" sz="2800" dirty="0">
                <a:solidFill>
                  <a:schemeClr val="accent1"/>
                </a:solidFill>
              </a:rPr>
              <a:t> and world-class </a:t>
            </a:r>
            <a:r>
              <a:rPr lang="fr-FR" sz="2800" dirty="0" err="1">
                <a:solidFill>
                  <a:schemeClr val="accent1"/>
                </a:solidFill>
              </a:rPr>
              <a:t>universities</a:t>
            </a:r>
            <a:endParaRPr lang="fr-FR" sz="2800" dirty="0">
              <a:solidFill>
                <a:schemeClr val="accent1"/>
              </a:solidFill>
            </a:endParaRPr>
          </a:p>
          <a:p>
            <a:pPr lvl="0">
              <a:lnSpc>
                <a:spcPct val="150000"/>
              </a:lnSpc>
              <a:buClr>
                <a:srgbClr val="1D8FD5"/>
              </a:buClr>
              <a:buSzPts val="2800"/>
            </a:pPr>
            <a:endParaRPr lang="fr-FR" dirty="0">
              <a:solidFill>
                <a:schemeClr val="accent1"/>
              </a:solidFill>
            </a:endParaRPr>
          </a:p>
          <a:p>
            <a:pPr marL="342900" lvl="0" indent="-342900">
              <a:lnSpc>
                <a:spcPct val="150000"/>
              </a:lnSpc>
              <a:buClr>
                <a:srgbClr val="1D8FD5"/>
              </a:buClr>
              <a:buSzPts val="2800"/>
              <a:buFont typeface="Noto Sans Symbols"/>
              <a:buChar char="✔"/>
            </a:pPr>
            <a:r>
              <a:rPr lang="fr-FR" sz="2800" dirty="0">
                <a:solidFill>
                  <a:schemeClr val="accent1"/>
                </a:solidFill>
              </a:rPr>
              <a:t> </a:t>
            </a:r>
            <a:r>
              <a:rPr lang="fr-FR" sz="2800" dirty="0" err="1">
                <a:solidFill>
                  <a:schemeClr val="accent1"/>
                </a:solidFill>
              </a:rPr>
              <a:t>Highly</a:t>
            </a:r>
            <a:r>
              <a:rPr lang="fr-FR" sz="2800" dirty="0">
                <a:solidFill>
                  <a:schemeClr val="accent1"/>
                </a:solidFill>
              </a:rPr>
              <a:t> </a:t>
            </a:r>
            <a:r>
              <a:rPr lang="fr-FR" sz="2800" dirty="0" err="1">
                <a:solidFill>
                  <a:schemeClr val="accent1"/>
                </a:solidFill>
              </a:rPr>
              <a:t>creative</a:t>
            </a:r>
            <a:r>
              <a:rPr lang="fr-FR" sz="2800" dirty="0">
                <a:solidFill>
                  <a:schemeClr val="accent1"/>
                </a:solidFill>
              </a:rPr>
              <a:t>, </a:t>
            </a:r>
            <a:r>
              <a:rPr lang="fr-FR" sz="2800" dirty="0" err="1">
                <a:solidFill>
                  <a:schemeClr val="accent1"/>
                </a:solidFill>
              </a:rPr>
              <a:t>educated</a:t>
            </a:r>
            <a:r>
              <a:rPr lang="fr-FR" sz="2800" dirty="0">
                <a:solidFill>
                  <a:schemeClr val="accent1"/>
                </a:solidFill>
              </a:rPr>
              <a:t>, and </a:t>
            </a:r>
            <a:r>
              <a:rPr lang="fr-FR" sz="2800" dirty="0" err="1">
                <a:solidFill>
                  <a:schemeClr val="accent1"/>
                </a:solidFill>
              </a:rPr>
              <a:t>multilingual</a:t>
            </a:r>
            <a:r>
              <a:rPr lang="fr-FR" sz="2800" dirty="0">
                <a:solidFill>
                  <a:schemeClr val="accent1"/>
                </a:solidFill>
              </a:rPr>
              <a:t> </a:t>
            </a:r>
            <a:r>
              <a:rPr lang="fr-FR" sz="2800" dirty="0" err="1">
                <a:solidFill>
                  <a:schemeClr val="accent1"/>
                </a:solidFill>
              </a:rPr>
              <a:t>students</a:t>
            </a:r>
            <a:endParaRPr lang="fr-FR" sz="2800" dirty="0">
              <a:solidFill>
                <a:schemeClr val="accent1"/>
              </a:solidFill>
            </a:endParaRPr>
          </a:p>
          <a:p>
            <a:pPr marL="0" marR="0" lvl="0" indent="0" algn="l" rtl="0">
              <a:lnSpc>
                <a:spcPct val="90000"/>
              </a:lnSpc>
              <a:spcBef>
                <a:spcPts val="0"/>
              </a:spcBef>
              <a:spcAft>
                <a:spcPts val="0"/>
              </a:spcAft>
              <a:buClr>
                <a:srgbClr val="0E5BAA"/>
              </a:buClr>
              <a:buSzPts val="2800"/>
              <a:buFont typeface="Arial"/>
              <a:buNone/>
            </a:pPr>
            <a:endParaRPr sz="2800" dirty="0">
              <a:solidFill>
                <a:schemeClr val="accent1"/>
              </a:solidFill>
            </a:endParaRPr>
          </a:p>
        </p:txBody>
      </p:sp>
      <p:pic>
        <p:nvPicPr>
          <p:cNvPr id="6" name="Google Shape;74;p1">
            <a:extLst>
              <a:ext uri="{FF2B5EF4-FFF2-40B4-BE49-F238E27FC236}">
                <a16:creationId xmlns:a16="http://schemas.microsoft.com/office/drawing/2014/main" xmlns="" id="{809DAA69-953E-411C-B2DC-07D7B53EE109}"/>
              </a:ext>
            </a:extLst>
          </p:cNvPr>
          <p:cNvPicPr preferRelativeResize="0">
            <a:picLocks noChangeAspect="1"/>
          </p:cNvPicPr>
          <p:nvPr/>
        </p:nvPicPr>
        <p:blipFill rotWithShape="1">
          <a:blip r:embed="rId3">
            <a:alphaModFix/>
            <a:duotone>
              <a:prstClr val="black"/>
              <a:schemeClr val="accent1">
                <a:tint val="45000"/>
                <a:satMod val="400000"/>
              </a:schemeClr>
            </a:duotone>
          </a:blip>
          <a:srcRect/>
          <a:stretch/>
        </p:blipFill>
        <p:spPr>
          <a:xfrm>
            <a:off x="9653717" y="3958385"/>
            <a:ext cx="2319621" cy="240213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000"/>
              <a:buFont typeface="Arial"/>
              <a:buNone/>
            </a:pPr>
            <a:r>
              <a:rPr lang="fr-CA" dirty="0" err="1" smtClean="0"/>
              <a:t>Quebec</a:t>
            </a:r>
            <a:r>
              <a:rPr lang="fr-CA" dirty="0" smtClean="0"/>
              <a:t> </a:t>
            </a:r>
            <a:r>
              <a:rPr lang="fr-CA" dirty="0" err="1" smtClean="0"/>
              <a:t>offers</a:t>
            </a:r>
            <a:endParaRPr dirty="0"/>
          </a:p>
        </p:txBody>
      </p:sp>
      <p:sp>
        <p:nvSpPr>
          <p:cNvPr id="110" name="Google Shape;110;p5"/>
          <p:cNvSpPr txBox="1"/>
          <p:nvPr/>
        </p:nvSpPr>
        <p:spPr>
          <a:xfrm>
            <a:off x="838200" y="1558484"/>
            <a:ext cx="11037143" cy="3803146"/>
          </a:xfrm>
          <a:prstGeom prst="rect">
            <a:avLst/>
          </a:prstGeom>
          <a:noFill/>
          <a:ln>
            <a:noFill/>
          </a:ln>
        </p:spPr>
        <p:txBody>
          <a:bodyPr spcFirstLastPara="1" wrap="square" lIns="91425" tIns="45700" rIns="91425" bIns="45700" anchor="ctr" anchorCtr="0">
            <a:noAutofit/>
          </a:bodyPr>
          <a:lstStyle/>
          <a:p>
            <a:pPr marL="457200" indent="-457200">
              <a:lnSpc>
                <a:spcPct val="150000"/>
              </a:lnSpc>
              <a:buClr>
                <a:srgbClr val="1D8FD5"/>
              </a:buClr>
              <a:buSzPts val="2800"/>
              <a:buFont typeface="Noto Sans Symbols"/>
              <a:buChar char="✔"/>
            </a:pPr>
            <a:r>
              <a:rPr lang="fr-CA" sz="2800" dirty="0">
                <a:solidFill>
                  <a:schemeClr val="accent1"/>
                </a:solidFill>
              </a:rPr>
              <a:t> A </a:t>
            </a:r>
            <a:r>
              <a:rPr lang="fr-CA" sz="2800" dirty="0" err="1">
                <a:solidFill>
                  <a:schemeClr val="accent1"/>
                </a:solidFill>
              </a:rPr>
              <a:t>privileged</a:t>
            </a:r>
            <a:r>
              <a:rPr lang="fr-CA" sz="2800" dirty="0">
                <a:solidFill>
                  <a:schemeClr val="accent1"/>
                </a:solidFill>
              </a:rPr>
              <a:t> </a:t>
            </a:r>
            <a:r>
              <a:rPr lang="fr-CA" sz="2800" dirty="0" err="1">
                <a:solidFill>
                  <a:schemeClr val="accent1"/>
                </a:solidFill>
              </a:rPr>
              <a:t>access</a:t>
            </a:r>
            <a:r>
              <a:rPr lang="fr-CA" sz="2800" dirty="0">
                <a:solidFill>
                  <a:schemeClr val="accent1"/>
                </a:solidFill>
              </a:rPr>
              <a:t> to the </a:t>
            </a:r>
            <a:r>
              <a:rPr lang="fr-CA" sz="2800" dirty="0" err="1">
                <a:solidFill>
                  <a:schemeClr val="accent1"/>
                </a:solidFill>
              </a:rPr>
              <a:t>world’s</a:t>
            </a:r>
            <a:r>
              <a:rPr lang="fr-CA" sz="2800" dirty="0">
                <a:solidFill>
                  <a:schemeClr val="accent1"/>
                </a:solidFill>
              </a:rPr>
              <a:t> </a:t>
            </a:r>
            <a:r>
              <a:rPr lang="fr-CA" sz="2800" dirty="0" err="1">
                <a:solidFill>
                  <a:schemeClr val="accent1"/>
                </a:solidFill>
              </a:rPr>
              <a:t>biggest</a:t>
            </a:r>
            <a:r>
              <a:rPr lang="fr-CA" sz="2800" dirty="0">
                <a:solidFill>
                  <a:schemeClr val="accent1"/>
                </a:solidFill>
              </a:rPr>
              <a:t> free-</a:t>
            </a:r>
            <a:r>
              <a:rPr lang="fr-CA" sz="2800" dirty="0" err="1">
                <a:solidFill>
                  <a:schemeClr val="accent1"/>
                </a:solidFill>
              </a:rPr>
              <a:t>trade</a:t>
            </a:r>
            <a:r>
              <a:rPr lang="fr-CA" sz="2800" dirty="0">
                <a:solidFill>
                  <a:schemeClr val="accent1"/>
                </a:solidFill>
              </a:rPr>
              <a:t> zones</a:t>
            </a:r>
          </a:p>
          <a:p>
            <a:pPr marL="457200" indent="-457200">
              <a:lnSpc>
                <a:spcPct val="150000"/>
              </a:lnSpc>
              <a:buClr>
                <a:srgbClr val="1D8FD5"/>
              </a:buClr>
              <a:buSzPts val="2800"/>
              <a:buFont typeface="Noto Sans Symbols"/>
              <a:buChar char="✔"/>
            </a:pPr>
            <a:endParaRPr lang="fr-CA" dirty="0">
              <a:solidFill>
                <a:schemeClr val="accent1"/>
              </a:solidFill>
            </a:endParaRPr>
          </a:p>
          <a:p>
            <a:pPr marL="457200" indent="-457200">
              <a:lnSpc>
                <a:spcPct val="150000"/>
              </a:lnSpc>
              <a:buClr>
                <a:srgbClr val="1D8FD5"/>
              </a:buClr>
              <a:buSzPts val="2800"/>
              <a:buFont typeface="Noto Sans Symbols"/>
              <a:buChar char="✔"/>
            </a:pPr>
            <a:r>
              <a:rPr lang="fr-CA" sz="2800" dirty="0">
                <a:solidFill>
                  <a:schemeClr val="accent1"/>
                </a:solidFill>
              </a:rPr>
              <a:t> A lucrative </a:t>
            </a:r>
            <a:r>
              <a:rPr lang="fr-CA" sz="2800" dirty="0" err="1">
                <a:solidFill>
                  <a:schemeClr val="accent1"/>
                </a:solidFill>
              </a:rPr>
              <a:t>funding</a:t>
            </a:r>
            <a:r>
              <a:rPr lang="fr-CA" sz="2800" dirty="0">
                <a:solidFill>
                  <a:schemeClr val="accent1"/>
                </a:solidFill>
              </a:rPr>
              <a:t> </a:t>
            </a:r>
            <a:r>
              <a:rPr lang="fr-CA" sz="2800" dirty="0" err="1">
                <a:solidFill>
                  <a:schemeClr val="accent1"/>
                </a:solidFill>
              </a:rPr>
              <a:t>environment</a:t>
            </a:r>
            <a:r>
              <a:rPr lang="fr-CA" sz="2800" dirty="0">
                <a:solidFill>
                  <a:schemeClr val="accent1"/>
                </a:solidFill>
              </a:rPr>
              <a:t> </a:t>
            </a:r>
          </a:p>
          <a:p>
            <a:pPr marL="457200" indent="-457200">
              <a:lnSpc>
                <a:spcPct val="150000"/>
              </a:lnSpc>
              <a:buClr>
                <a:srgbClr val="1D8FD5"/>
              </a:buClr>
              <a:buSzPts val="2800"/>
              <a:buFont typeface="Noto Sans Symbols"/>
              <a:buChar char="✔"/>
            </a:pPr>
            <a:endParaRPr lang="fr-CA" dirty="0">
              <a:solidFill>
                <a:schemeClr val="accent1"/>
              </a:solidFill>
            </a:endParaRPr>
          </a:p>
          <a:p>
            <a:pPr marL="457200" indent="-457200">
              <a:lnSpc>
                <a:spcPct val="150000"/>
              </a:lnSpc>
              <a:buClr>
                <a:srgbClr val="1D8FD5"/>
              </a:buClr>
              <a:buSzPts val="2800"/>
              <a:buFont typeface="Noto Sans Symbols"/>
              <a:buChar char="✔"/>
            </a:pPr>
            <a:r>
              <a:rPr lang="fr-CA" sz="2800" dirty="0">
                <a:solidFill>
                  <a:schemeClr val="accent1"/>
                </a:solidFill>
              </a:rPr>
              <a:t> </a:t>
            </a:r>
            <a:r>
              <a:rPr lang="fr-CA" sz="2800" dirty="0" err="1">
                <a:solidFill>
                  <a:schemeClr val="accent1"/>
                </a:solidFill>
              </a:rPr>
              <a:t>Competitive</a:t>
            </a:r>
            <a:r>
              <a:rPr lang="fr-CA" sz="2800" dirty="0">
                <a:solidFill>
                  <a:schemeClr val="accent1"/>
                </a:solidFill>
              </a:rPr>
              <a:t> </a:t>
            </a:r>
            <a:r>
              <a:rPr lang="fr-CA" sz="2800" dirty="0" err="1">
                <a:solidFill>
                  <a:schemeClr val="accent1"/>
                </a:solidFill>
              </a:rPr>
              <a:t>tailor</a:t>
            </a:r>
            <a:r>
              <a:rPr lang="fr-CA" sz="2800" dirty="0">
                <a:solidFill>
                  <a:schemeClr val="accent1"/>
                </a:solidFill>
              </a:rPr>
              <a:t>-made </a:t>
            </a:r>
            <a:r>
              <a:rPr lang="fr-CA" sz="2800" dirty="0" err="1">
                <a:solidFill>
                  <a:schemeClr val="accent1"/>
                </a:solidFill>
              </a:rPr>
              <a:t>incentives</a:t>
            </a:r>
            <a:r>
              <a:rPr lang="fr-CA" sz="2800" dirty="0">
                <a:solidFill>
                  <a:schemeClr val="accent1"/>
                </a:solidFill>
              </a:rPr>
              <a:t> in </a:t>
            </a:r>
            <a:r>
              <a:rPr lang="fr-CA" sz="2800" dirty="0" err="1">
                <a:solidFill>
                  <a:schemeClr val="accent1"/>
                </a:solidFill>
              </a:rPr>
              <a:t>many</a:t>
            </a:r>
            <a:r>
              <a:rPr lang="fr-CA" sz="2800" dirty="0">
                <a:solidFill>
                  <a:schemeClr val="accent1"/>
                </a:solidFill>
              </a:rPr>
              <a:t> areas</a:t>
            </a:r>
          </a:p>
          <a:p>
            <a:pPr marL="457200" indent="-457200">
              <a:lnSpc>
                <a:spcPct val="150000"/>
              </a:lnSpc>
              <a:buClr>
                <a:srgbClr val="1D8FD5"/>
              </a:buClr>
              <a:buSzPts val="2800"/>
              <a:buFont typeface="Noto Sans Symbols"/>
              <a:buChar char="✔"/>
            </a:pPr>
            <a:endParaRPr lang="fr-CA" dirty="0">
              <a:solidFill>
                <a:schemeClr val="accent1"/>
              </a:solidFill>
            </a:endParaRPr>
          </a:p>
          <a:p>
            <a:pPr marL="457200" indent="-457200">
              <a:lnSpc>
                <a:spcPct val="150000"/>
              </a:lnSpc>
              <a:buClr>
                <a:srgbClr val="1D8FD5"/>
              </a:buClr>
              <a:buSzPts val="2800"/>
              <a:buFont typeface="Noto Sans Symbols"/>
              <a:buChar char="✔"/>
            </a:pPr>
            <a:r>
              <a:rPr lang="fr-CA" sz="2800" dirty="0">
                <a:solidFill>
                  <a:schemeClr val="accent1"/>
                </a:solidFill>
              </a:rPr>
              <a:t> </a:t>
            </a:r>
            <a:r>
              <a:rPr lang="fr-CA" sz="2800" dirty="0" err="1">
                <a:solidFill>
                  <a:schemeClr val="accent1"/>
                </a:solidFill>
              </a:rPr>
              <a:t>Competitive</a:t>
            </a:r>
            <a:r>
              <a:rPr lang="fr-CA" sz="2800" dirty="0">
                <a:solidFill>
                  <a:schemeClr val="accent1"/>
                </a:solidFill>
              </a:rPr>
              <a:t> operating and </a:t>
            </a:r>
            <a:r>
              <a:rPr lang="fr-CA" sz="2800" dirty="0" err="1">
                <a:solidFill>
                  <a:schemeClr val="accent1"/>
                </a:solidFill>
              </a:rPr>
              <a:t>energy</a:t>
            </a:r>
            <a:r>
              <a:rPr lang="fr-CA" sz="2800" dirty="0">
                <a:solidFill>
                  <a:schemeClr val="accent1"/>
                </a:solidFill>
              </a:rPr>
              <a:t> </a:t>
            </a:r>
            <a:r>
              <a:rPr lang="fr-CA" sz="2800" dirty="0" err="1">
                <a:solidFill>
                  <a:schemeClr val="accent1"/>
                </a:solidFill>
              </a:rPr>
              <a:t>costs</a:t>
            </a:r>
            <a:endParaRPr lang="fr-CA" sz="2800" dirty="0">
              <a:solidFill>
                <a:schemeClr val="accent1"/>
              </a:solidFill>
            </a:endParaRPr>
          </a:p>
        </p:txBody>
      </p:sp>
      <p:pic>
        <p:nvPicPr>
          <p:cNvPr id="111" name="Google Shape;111;p5"/>
          <p:cNvPicPr preferRelativeResize="0"/>
          <p:nvPr/>
        </p:nvPicPr>
        <p:blipFill rotWithShape="1">
          <a:blip r:embed="rId3">
            <a:alphaModFix/>
            <a:duotone>
              <a:prstClr val="black"/>
              <a:schemeClr val="accent2">
                <a:tint val="45000"/>
                <a:satMod val="400000"/>
              </a:schemeClr>
            </a:duotone>
          </a:blip>
          <a:srcRect/>
          <a:stretch/>
        </p:blipFill>
        <p:spPr>
          <a:xfrm>
            <a:off x="9666882" y="4080706"/>
            <a:ext cx="2445605" cy="2530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E5BAA"/>
              </a:buClr>
              <a:buSzPts val="4000"/>
              <a:buFont typeface="Arial"/>
              <a:buNone/>
            </a:pPr>
            <a:r>
              <a:rPr lang="fr-CA" dirty="0" smtClean="0"/>
              <a:t>In </a:t>
            </a:r>
            <a:r>
              <a:rPr lang="fr-CA" dirty="0" err="1" smtClean="0"/>
              <a:t>Quebec</a:t>
            </a:r>
            <a:r>
              <a:rPr lang="fr-CA" dirty="0" smtClean="0"/>
              <a:t> </a:t>
            </a:r>
            <a:r>
              <a:rPr lang="fr-CA" dirty="0" err="1" smtClean="0"/>
              <a:t>you</a:t>
            </a:r>
            <a:r>
              <a:rPr lang="fr-CA" dirty="0" smtClean="0"/>
              <a:t> </a:t>
            </a:r>
            <a:r>
              <a:rPr lang="fr-CA" dirty="0" err="1" smtClean="0"/>
              <a:t>will</a:t>
            </a:r>
            <a:r>
              <a:rPr lang="fr-CA" dirty="0" smtClean="0"/>
              <a:t> </a:t>
            </a:r>
            <a:r>
              <a:rPr lang="fr-CA" dirty="0" err="1" smtClean="0"/>
              <a:t>enjoy</a:t>
            </a:r>
            <a:endParaRPr dirty="0"/>
          </a:p>
        </p:txBody>
      </p:sp>
      <p:sp>
        <p:nvSpPr>
          <p:cNvPr id="118" name="Google Shape;118;p6"/>
          <p:cNvSpPr txBox="1"/>
          <p:nvPr/>
        </p:nvSpPr>
        <p:spPr>
          <a:xfrm>
            <a:off x="838200" y="1690688"/>
            <a:ext cx="10115100" cy="3696541"/>
          </a:xfrm>
          <a:prstGeom prst="rect">
            <a:avLst/>
          </a:prstGeom>
          <a:noFill/>
          <a:ln>
            <a:noFill/>
          </a:ln>
        </p:spPr>
        <p:txBody>
          <a:bodyPr spcFirstLastPara="1" wrap="square" lIns="91425" tIns="45700" rIns="91425" bIns="45700" anchor="ctr" anchorCtr="0">
            <a:noAutofit/>
          </a:bodyPr>
          <a:lstStyle/>
          <a:p>
            <a:pPr marL="457200" lvl="0" indent="-457200">
              <a:lnSpc>
                <a:spcPct val="130000"/>
              </a:lnSpc>
              <a:buClr>
                <a:srgbClr val="1D8FD5"/>
              </a:buClr>
              <a:buSzPts val="2800"/>
              <a:buFont typeface="Noto Sans Symbols"/>
              <a:buChar char="✔"/>
            </a:pPr>
            <a:r>
              <a:rPr lang="fr-FR" sz="2800" dirty="0">
                <a:solidFill>
                  <a:schemeClr val="accent1"/>
                </a:solidFill>
              </a:rPr>
              <a:t>An </a:t>
            </a:r>
            <a:r>
              <a:rPr lang="fr-FR" sz="2800" dirty="0" err="1">
                <a:solidFill>
                  <a:schemeClr val="accent1"/>
                </a:solidFill>
              </a:rPr>
              <a:t>exceptional</a:t>
            </a:r>
            <a:r>
              <a:rPr lang="fr-FR" sz="2800" dirty="0">
                <a:solidFill>
                  <a:schemeClr val="accent1"/>
                </a:solidFill>
              </a:rPr>
              <a:t> </a:t>
            </a:r>
            <a:r>
              <a:rPr lang="fr-FR" sz="2800" dirty="0" err="1">
                <a:solidFill>
                  <a:schemeClr val="accent1"/>
                </a:solidFill>
              </a:rPr>
              <a:t>quality</a:t>
            </a:r>
            <a:r>
              <a:rPr lang="fr-FR" sz="2800" dirty="0">
                <a:solidFill>
                  <a:schemeClr val="accent1"/>
                </a:solidFill>
              </a:rPr>
              <a:t> of life</a:t>
            </a:r>
          </a:p>
          <a:p>
            <a:pPr lvl="0">
              <a:lnSpc>
                <a:spcPct val="130000"/>
              </a:lnSpc>
              <a:buClr>
                <a:srgbClr val="1D8FD5"/>
              </a:buClr>
              <a:buSzPts val="2800"/>
            </a:pPr>
            <a:endParaRPr lang="fr-FR" dirty="0">
              <a:solidFill>
                <a:schemeClr val="accent1"/>
              </a:solidFill>
            </a:endParaRPr>
          </a:p>
          <a:p>
            <a:pPr marL="457200" lvl="0" indent="-457200">
              <a:lnSpc>
                <a:spcPct val="130000"/>
              </a:lnSpc>
              <a:buClr>
                <a:srgbClr val="1D8FD5"/>
              </a:buClr>
              <a:buSzPts val="2800"/>
              <a:buFont typeface="Noto Sans Symbols"/>
              <a:buChar char="✔"/>
            </a:pPr>
            <a:r>
              <a:rPr lang="fr-FR" sz="2800" dirty="0">
                <a:solidFill>
                  <a:schemeClr val="accent1"/>
                </a:solidFill>
              </a:rPr>
              <a:t>An </a:t>
            </a:r>
            <a:r>
              <a:rPr lang="fr-FR" sz="2800" dirty="0" err="1">
                <a:solidFill>
                  <a:schemeClr val="accent1"/>
                </a:solidFill>
              </a:rPr>
              <a:t>outstanding</a:t>
            </a:r>
            <a:r>
              <a:rPr lang="fr-FR" sz="2800" dirty="0">
                <a:solidFill>
                  <a:schemeClr val="accent1"/>
                </a:solidFill>
              </a:rPr>
              <a:t> and </a:t>
            </a:r>
            <a:r>
              <a:rPr lang="fr-FR" sz="2800" dirty="0" err="1">
                <a:solidFill>
                  <a:schemeClr val="accent1"/>
                </a:solidFill>
              </a:rPr>
              <a:t>affordable</a:t>
            </a:r>
            <a:r>
              <a:rPr lang="fr-FR" sz="2800" dirty="0">
                <a:solidFill>
                  <a:schemeClr val="accent1"/>
                </a:solidFill>
              </a:rPr>
              <a:t> </a:t>
            </a:r>
            <a:r>
              <a:rPr lang="fr-FR" sz="2800" dirty="0" err="1">
                <a:solidFill>
                  <a:schemeClr val="accent1"/>
                </a:solidFill>
              </a:rPr>
              <a:t>education</a:t>
            </a:r>
            <a:r>
              <a:rPr lang="fr-FR" sz="2800" dirty="0">
                <a:solidFill>
                  <a:schemeClr val="accent1"/>
                </a:solidFill>
              </a:rPr>
              <a:t> system</a:t>
            </a:r>
          </a:p>
          <a:p>
            <a:pPr lvl="0">
              <a:lnSpc>
                <a:spcPct val="130000"/>
              </a:lnSpc>
              <a:buClr>
                <a:srgbClr val="1D8FD5"/>
              </a:buClr>
              <a:buSzPts val="2800"/>
            </a:pPr>
            <a:endParaRPr lang="fr-FR" dirty="0">
              <a:solidFill>
                <a:schemeClr val="accent1"/>
              </a:solidFill>
            </a:endParaRPr>
          </a:p>
          <a:p>
            <a:pPr marL="457200" lvl="0" indent="-457200">
              <a:lnSpc>
                <a:spcPct val="130000"/>
              </a:lnSpc>
              <a:buClr>
                <a:srgbClr val="1D8FD5"/>
              </a:buClr>
              <a:buSzPts val="2800"/>
              <a:buFont typeface="Noto Sans Symbols"/>
              <a:buChar char="✔"/>
            </a:pPr>
            <a:r>
              <a:rPr lang="fr-FR" sz="2800" dirty="0">
                <a:solidFill>
                  <a:schemeClr val="accent1"/>
                </a:solidFill>
              </a:rPr>
              <a:t>A </a:t>
            </a:r>
            <a:r>
              <a:rPr lang="fr-FR" sz="2800" dirty="0" err="1">
                <a:solidFill>
                  <a:schemeClr val="accent1"/>
                </a:solidFill>
              </a:rPr>
              <a:t>universal</a:t>
            </a:r>
            <a:r>
              <a:rPr lang="fr-FR" sz="2800" dirty="0">
                <a:solidFill>
                  <a:schemeClr val="accent1"/>
                </a:solidFill>
              </a:rPr>
              <a:t> public </a:t>
            </a:r>
            <a:r>
              <a:rPr lang="fr-FR" sz="2800" dirty="0" err="1">
                <a:solidFill>
                  <a:schemeClr val="accent1"/>
                </a:solidFill>
              </a:rPr>
              <a:t>health</a:t>
            </a:r>
            <a:r>
              <a:rPr lang="fr-FR" sz="2800" dirty="0">
                <a:solidFill>
                  <a:schemeClr val="accent1"/>
                </a:solidFill>
              </a:rPr>
              <a:t> system</a:t>
            </a:r>
          </a:p>
          <a:p>
            <a:pPr lvl="0">
              <a:lnSpc>
                <a:spcPct val="130000"/>
              </a:lnSpc>
              <a:buClr>
                <a:srgbClr val="1D8FD5"/>
              </a:buClr>
              <a:buSzPts val="2800"/>
            </a:pPr>
            <a:endParaRPr lang="fr-FR" dirty="0">
              <a:solidFill>
                <a:schemeClr val="accent1"/>
              </a:solidFill>
            </a:endParaRPr>
          </a:p>
          <a:p>
            <a:pPr marL="457200" lvl="0" indent="-457200">
              <a:lnSpc>
                <a:spcPct val="130000"/>
              </a:lnSpc>
              <a:buClr>
                <a:srgbClr val="1D8FD5"/>
              </a:buClr>
              <a:buSzPts val="2800"/>
              <a:buFont typeface="Noto Sans Symbols"/>
              <a:buChar char="✔"/>
            </a:pPr>
            <a:r>
              <a:rPr lang="fr-FR" sz="2800" dirty="0">
                <a:solidFill>
                  <a:schemeClr val="accent1"/>
                </a:solidFill>
              </a:rPr>
              <a:t>A unique </a:t>
            </a:r>
            <a:r>
              <a:rPr lang="fr-FR" sz="2800" dirty="0" err="1">
                <a:solidFill>
                  <a:schemeClr val="accent1"/>
                </a:solidFill>
              </a:rPr>
              <a:t>linguistic</a:t>
            </a:r>
            <a:r>
              <a:rPr lang="fr-FR" sz="2800" dirty="0">
                <a:solidFill>
                  <a:schemeClr val="accent1"/>
                </a:solidFill>
              </a:rPr>
              <a:t> and cultural </a:t>
            </a:r>
            <a:r>
              <a:rPr lang="fr-FR" sz="2800" dirty="0" err="1">
                <a:solidFill>
                  <a:schemeClr val="accent1"/>
                </a:solidFill>
              </a:rPr>
              <a:t>diversity</a:t>
            </a:r>
            <a:endParaRPr lang="fr-FR" sz="2800" dirty="0">
              <a:solidFill>
                <a:schemeClr val="accent1"/>
              </a:solidFill>
            </a:endParaRPr>
          </a:p>
          <a:p>
            <a:pPr marL="0" marR="0" lvl="0" indent="0" algn="l" rtl="0">
              <a:lnSpc>
                <a:spcPct val="130000"/>
              </a:lnSpc>
              <a:spcBef>
                <a:spcPts val="0"/>
              </a:spcBef>
              <a:spcAft>
                <a:spcPts val="0"/>
              </a:spcAft>
              <a:buClr>
                <a:srgbClr val="0E5BAA"/>
              </a:buClr>
              <a:buSzPts val="1960"/>
              <a:buFont typeface="Arial"/>
              <a:buNone/>
            </a:pPr>
            <a:endParaRPr sz="2800" dirty="0">
              <a:solidFill>
                <a:schemeClr val="accent1"/>
              </a:solidFill>
            </a:endParaRPr>
          </a:p>
        </p:txBody>
      </p:sp>
      <p:pic>
        <p:nvPicPr>
          <p:cNvPr id="6" name="Google Shape;72;p1" descr="Une image contenant pièce, dessin&#10;&#10;Description générée automatiquement">
            <a:extLst>
              <a:ext uri="{FF2B5EF4-FFF2-40B4-BE49-F238E27FC236}">
                <a16:creationId xmlns:a16="http://schemas.microsoft.com/office/drawing/2014/main" xmlns="" id="{56371346-5768-4AA3-A463-0EAE4B1E383E}"/>
              </a:ext>
            </a:extLst>
          </p:cNvPr>
          <p:cNvPicPr preferRelativeResize="0">
            <a:picLocks noChangeAspect="1"/>
          </p:cNvPicPr>
          <p:nvPr/>
        </p:nvPicPr>
        <p:blipFill rotWithShape="1">
          <a:blip r:embed="rId3">
            <a:alphaModFix/>
            <a:duotone>
              <a:prstClr val="black"/>
              <a:schemeClr val="accent1">
                <a:tint val="45000"/>
                <a:satMod val="400000"/>
              </a:schemeClr>
            </a:duotone>
          </a:blip>
          <a:srcRect/>
          <a:stretch/>
        </p:blipFill>
        <p:spPr>
          <a:xfrm>
            <a:off x="9162600" y="3588765"/>
            <a:ext cx="2800800" cy="290411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6" name="Google Shape;126;p7" descr="Une image contenant bâtiment&#10;&#10;Description générée automatiquement"/>
          <p:cNvPicPr preferRelativeResize="0"/>
          <p:nvPr/>
        </p:nvPicPr>
        <p:blipFill rotWithShape="1">
          <a:blip r:embed="rId3">
            <a:alphaModFix/>
          </a:blip>
          <a:srcRect/>
          <a:stretch/>
        </p:blipFill>
        <p:spPr>
          <a:xfrm>
            <a:off x="4815491" y="6131203"/>
            <a:ext cx="252000" cy="252000"/>
          </a:xfrm>
          <a:prstGeom prst="rect">
            <a:avLst/>
          </a:prstGeom>
          <a:noFill/>
          <a:ln>
            <a:noFill/>
          </a:ln>
        </p:spPr>
      </p:pic>
      <p:pic>
        <p:nvPicPr>
          <p:cNvPr id="127" name="Google Shape;127;p7" descr="Une image contenant table, chemise, horloge&#10;&#10;Description générée automatiquement"/>
          <p:cNvPicPr preferRelativeResize="0"/>
          <p:nvPr/>
        </p:nvPicPr>
        <p:blipFill rotWithShape="1">
          <a:blip r:embed="rId4">
            <a:alphaModFix/>
          </a:blip>
          <a:srcRect/>
          <a:stretch/>
        </p:blipFill>
        <p:spPr>
          <a:xfrm>
            <a:off x="2050628" y="6169491"/>
            <a:ext cx="252000" cy="252000"/>
          </a:xfrm>
          <a:prstGeom prst="rect">
            <a:avLst/>
          </a:prstGeom>
          <a:noFill/>
          <a:ln>
            <a:noFill/>
          </a:ln>
        </p:spPr>
      </p:pic>
      <p:sp>
        <p:nvSpPr>
          <p:cNvPr id="128" name="Google Shape;128;p7"/>
          <p:cNvSpPr txBox="1"/>
          <p:nvPr/>
        </p:nvSpPr>
        <p:spPr>
          <a:xfrm>
            <a:off x="2283268" y="6094733"/>
            <a:ext cx="21441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dirty="0">
                <a:solidFill>
                  <a:schemeClr val="bg2"/>
                </a:solidFill>
                <a:latin typeface="Arial"/>
                <a:ea typeface="Arial"/>
                <a:cs typeface="Arial"/>
                <a:sym typeface="Arial"/>
              </a:rPr>
              <a:t>@</a:t>
            </a:r>
            <a:r>
              <a:rPr lang="fr-CA" sz="1800" dirty="0" err="1">
                <a:solidFill>
                  <a:schemeClr val="bg2"/>
                </a:solidFill>
                <a:latin typeface="Arial"/>
                <a:ea typeface="Arial"/>
                <a:cs typeface="Arial"/>
                <a:sym typeface="Arial"/>
              </a:rPr>
              <a:t>CoolestHotspot</a:t>
            </a:r>
            <a:endParaRPr sz="1800" dirty="0">
              <a:solidFill>
                <a:schemeClr val="bg2"/>
              </a:solidFill>
              <a:latin typeface="Arial"/>
              <a:ea typeface="Arial"/>
              <a:cs typeface="Arial"/>
              <a:sym typeface="Arial"/>
            </a:endParaRPr>
          </a:p>
        </p:txBody>
      </p:sp>
      <p:sp>
        <p:nvSpPr>
          <p:cNvPr id="129" name="Google Shape;129;p7"/>
          <p:cNvSpPr txBox="1"/>
          <p:nvPr/>
        </p:nvSpPr>
        <p:spPr>
          <a:xfrm>
            <a:off x="5140325" y="6094733"/>
            <a:ext cx="268013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dirty="0">
                <a:solidFill>
                  <a:schemeClr val="accent3"/>
                </a:solidFill>
                <a:latin typeface="Arial"/>
                <a:ea typeface="Arial"/>
                <a:cs typeface="Arial"/>
                <a:sym typeface="Arial"/>
              </a:rPr>
              <a:t>@The </a:t>
            </a:r>
            <a:r>
              <a:rPr lang="fr-CA" sz="1800" dirty="0" err="1">
                <a:solidFill>
                  <a:schemeClr val="accent3"/>
                </a:solidFill>
                <a:latin typeface="Arial"/>
                <a:ea typeface="Arial"/>
                <a:cs typeface="Arial"/>
                <a:sym typeface="Arial"/>
              </a:rPr>
              <a:t>Coolest</a:t>
            </a:r>
            <a:r>
              <a:rPr lang="fr-CA" sz="1800" dirty="0">
                <a:solidFill>
                  <a:schemeClr val="accent3"/>
                </a:solidFill>
                <a:sym typeface="Arial"/>
              </a:rPr>
              <a:t> Hotspot</a:t>
            </a:r>
            <a:endParaRPr dirty="0">
              <a:solidFill>
                <a:schemeClr val="accent3"/>
              </a:solidFill>
            </a:endParaRPr>
          </a:p>
        </p:txBody>
      </p:sp>
      <p:sp>
        <p:nvSpPr>
          <p:cNvPr id="130" name="Google Shape;130;p7"/>
          <p:cNvSpPr txBox="1"/>
          <p:nvPr/>
        </p:nvSpPr>
        <p:spPr>
          <a:xfrm>
            <a:off x="8421898" y="6094733"/>
            <a:ext cx="268013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1800" dirty="0">
                <a:solidFill>
                  <a:schemeClr val="accent2"/>
                </a:solidFill>
                <a:latin typeface="Arial"/>
                <a:ea typeface="Arial"/>
                <a:cs typeface="Arial"/>
                <a:sym typeface="Arial"/>
              </a:rPr>
              <a:t>t</a:t>
            </a:r>
            <a:r>
              <a:rPr lang="fr-CA" sz="1800" dirty="0">
                <a:solidFill>
                  <a:schemeClr val="accent2"/>
                </a:solidFill>
                <a:sym typeface="Arial"/>
              </a:rPr>
              <a:t>hecoolesthotspot.com</a:t>
            </a:r>
            <a:endParaRPr dirty="0">
              <a:solidFill>
                <a:schemeClr val="accent2"/>
              </a:solidFill>
            </a:endParaRPr>
          </a:p>
        </p:txBody>
      </p:sp>
      <p:pic>
        <p:nvPicPr>
          <p:cNvPr id="131" name="Google Shape;131;p7"/>
          <p:cNvPicPr preferRelativeResize="0"/>
          <p:nvPr/>
        </p:nvPicPr>
        <p:blipFill rotWithShape="1">
          <a:blip r:embed="rId5">
            <a:alphaModFix/>
          </a:blip>
          <a:srcRect/>
          <a:stretch/>
        </p:blipFill>
        <p:spPr>
          <a:xfrm>
            <a:off x="8052460" y="6150857"/>
            <a:ext cx="252000" cy="252000"/>
          </a:xfrm>
          <a:prstGeom prst="rect">
            <a:avLst/>
          </a:prstGeom>
          <a:noFill/>
          <a:ln>
            <a:noFill/>
          </a:ln>
        </p:spPr>
      </p:pic>
      <p:pic>
        <p:nvPicPr>
          <p:cNvPr id="4" name="Image 3" descr="Une image contenant dessin&#10;&#10;Description générée automatiquement">
            <a:extLst>
              <a:ext uri="{FF2B5EF4-FFF2-40B4-BE49-F238E27FC236}">
                <a16:creationId xmlns:a16="http://schemas.microsoft.com/office/drawing/2014/main" xmlns="" id="{A273085F-6C5B-4E5C-8299-174210410D3D}"/>
              </a:ext>
            </a:extLst>
          </p:cNvPr>
          <p:cNvPicPr>
            <a:picLocks noChangeAspect="1"/>
          </p:cNvPicPr>
          <p:nvPr/>
        </p:nvPicPr>
        <p:blipFill>
          <a:blip r:embed="rId6"/>
          <a:stretch>
            <a:fillRect/>
          </a:stretch>
        </p:blipFill>
        <p:spPr>
          <a:xfrm>
            <a:off x="801896" y="681957"/>
            <a:ext cx="4695624" cy="1991928"/>
          </a:xfrm>
          <a:prstGeom prst="rect">
            <a:avLst/>
          </a:prstGeom>
        </p:spPr>
      </p:pic>
      <p:sp>
        <p:nvSpPr>
          <p:cNvPr id="5" name="Rectangle 4">
            <a:extLst>
              <a:ext uri="{FF2B5EF4-FFF2-40B4-BE49-F238E27FC236}">
                <a16:creationId xmlns:a16="http://schemas.microsoft.com/office/drawing/2014/main" xmlns="" id="{18B0F757-90E0-4D89-9D17-660DFDDE050C}"/>
              </a:ext>
            </a:extLst>
          </p:cNvPr>
          <p:cNvSpPr/>
          <p:nvPr/>
        </p:nvSpPr>
        <p:spPr>
          <a:xfrm>
            <a:off x="741736" y="3438989"/>
            <a:ext cx="10687842" cy="1815882"/>
          </a:xfrm>
          <a:prstGeom prst="rect">
            <a:avLst/>
          </a:prstGeom>
        </p:spPr>
        <p:txBody>
          <a:bodyPr wrap="square">
            <a:spAutoFit/>
          </a:bodyPr>
          <a:lstStyle/>
          <a:p>
            <a:r>
              <a:rPr lang="en-CA" sz="2800" dirty="0">
                <a:solidFill>
                  <a:schemeClr val="accent1"/>
                </a:solidFill>
              </a:rPr>
              <a:t>is an umbrella initiative led by Quebec Life Sciences and Health Technologies (LSHT) sector players. It aims to represent the ecosystem and increase the international reach, visibility, and competitiveness of the region in order to attract </a:t>
            </a:r>
            <a:r>
              <a:rPr lang="en-CA" sz="2800" dirty="0" smtClean="0">
                <a:solidFill>
                  <a:schemeClr val="accent1"/>
                </a:solidFill>
              </a:rPr>
              <a:t>investments.</a:t>
            </a:r>
            <a:endParaRPr lang="en-CA" sz="2800" dirty="0">
              <a:solidFill>
                <a:schemeClr val="bg1"/>
              </a:solidFill>
            </a:endParaRPr>
          </a:p>
        </p:txBody>
      </p:sp>
    </p:spTree>
  </p:cSld>
  <p:clrMapOvr>
    <a:masterClrMapping/>
  </p:clrMapOvr>
</p:sld>
</file>

<file path=ppt/theme/theme1.xml><?xml version="1.0" encoding="utf-8"?>
<a:theme xmlns:a="http://schemas.openxmlformats.org/drawingml/2006/main" name="COUVERTURE TCH">
  <a:themeElements>
    <a:clrScheme name="TCH">
      <a:dk1>
        <a:srgbClr val="000000"/>
      </a:dk1>
      <a:lt1>
        <a:srgbClr val="FFFFFF"/>
      </a:lt1>
      <a:dk2>
        <a:srgbClr val="005BAA"/>
      </a:dk2>
      <a:lt2>
        <a:srgbClr val="FFFFFF"/>
      </a:lt2>
      <a:accent1>
        <a:srgbClr val="008FD5"/>
      </a:accent1>
      <a:accent2>
        <a:srgbClr val="ED1B34"/>
      </a:accent2>
      <a:accent3>
        <a:srgbClr val="954F72"/>
      </a:accent3>
      <a:accent4>
        <a:srgbClr val="005BAA"/>
      </a:accent4>
      <a:accent5>
        <a:srgbClr val="70AD47"/>
      </a:accent5>
      <a:accent6>
        <a:srgbClr val="FFC000"/>
      </a:accent6>
      <a:hlink>
        <a:srgbClr val="005BAA"/>
      </a:hlink>
      <a:folHlink>
        <a:srgbClr val="008FD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179</Words>
  <Application>Microsoft Macintosh PowerPoint</Application>
  <PresentationFormat>Grand écran</PresentationFormat>
  <Paragraphs>46</Paragraphs>
  <Slides>7</Slides>
  <Notes>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Calibri</vt:lpstr>
      <vt:lpstr>Noto Sans Symbols</vt:lpstr>
      <vt:lpstr>Arial</vt:lpstr>
      <vt:lpstr>COUVERTURE TCH</vt:lpstr>
      <vt:lpstr>Présentation PowerPoint</vt:lpstr>
      <vt:lpstr>Quebec is a</vt:lpstr>
      <vt:lpstr>Quebec is known for its</vt:lpstr>
      <vt:lpstr>Quebec brings together</vt:lpstr>
      <vt:lpstr>Quebec offers</vt:lpstr>
      <vt:lpstr>In Quebec you will enjoy</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de Microsoft Office</cp:lastModifiedBy>
  <cp:revision>12</cp:revision>
  <dcterms:created xsi:type="dcterms:W3CDTF">2019-10-09T15:38:05Z</dcterms:created>
  <dcterms:modified xsi:type="dcterms:W3CDTF">2020-02-13T17:44:59Z</dcterms:modified>
</cp:coreProperties>
</file>