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5"/>
  </p:notesMasterIdLst>
  <p:handoutMasterIdLst>
    <p:handoutMasterId r:id="rId6"/>
  </p:handoutMasterIdLst>
  <p:sldIdLst>
    <p:sldId id="259" r:id="rId2"/>
    <p:sldId id="260" r:id="rId3"/>
    <p:sldId id="261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4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1D8FD5"/>
    <a:srgbClr val="ED1B34"/>
    <a:srgbClr val="0E5B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831" autoAdjust="0"/>
    <p:restoredTop sz="50067"/>
  </p:normalViewPr>
  <p:slideViewPr>
    <p:cSldViewPr snapToGrid="0" snapToObjects="1" showGuides="1">
      <p:cViewPr varScale="1">
        <p:scale>
          <a:sx n="57" d="100"/>
          <a:sy n="57" d="100"/>
        </p:scale>
        <p:origin x="2448" y="176"/>
      </p:cViewPr>
      <p:guideLst>
        <p:guide orient="horz" pos="1344"/>
        <p:guide pos="381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58" d="100"/>
          <a:sy n="58" d="100"/>
        </p:scale>
        <p:origin x="3240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6F8583-4F1A-E841-B928-721A8F0F5BD5}" type="datetimeFigureOut">
              <a:rPr lang="fr-FR" smtClean="0"/>
              <a:t>16/12/2019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EDE84B-2127-6947-BE16-BAF82F674F4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25285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184120-FCC4-5343-BB71-CFDF6F99FBA6}" type="datetimeFigureOut">
              <a:rPr lang="fr-FR" smtClean="0"/>
              <a:t>16/12/2019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35F03C-5104-F149-819E-7EDCF881BF5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7564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Relationship Id="rId3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Relationship Id="rId3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Relationship Id="rId3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g"/><Relationship Id="rId3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T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Espace réservé du titre 1"/>
          <p:cNvSpPr>
            <a:spLocks noGrp="1"/>
          </p:cNvSpPr>
          <p:nvPr>
            <p:ph type="title"/>
          </p:nvPr>
        </p:nvSpPr>
        <p:spPr>
          <a:xfrm>
            <a:off x="968829" y="235721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A" dirty="0"/>
              <a:t>Cliquez et modifiez le titre</a:t>
            </a:r>
            <a:endParaRPr lang="fr-FR" dirty="0"/>
          </a:p>
        </p:txBody>
      </p:sp>
      <p:sp>
        <p:nvSpPr>
          <p:cNvPr id="13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F6E46F-875D-D143-B97A-83BFF610908F}" type="datetimeFigureOut">
              <a:rPr lang="fr-FR" smtClean="0"/>
              <a:t>16/12/2019</a:t>
            </a:fld>
            <a:endParaRPr lang="fr-FR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5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CFBC91-F34F-4D4E-A72B-1165107EC4A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5251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8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4000">
                <a:solidFill>
                  <a:srgbClr val="0E5BAA"/>
                </a:solidFill>
              </a:defRPr>
            </a:lvl1pPr>
          </a:lstStyle>
          <a:p>
            <a:r>
              <a:rPr lang="fr-CA" dirty="0"/>
              <a:t>Cliquez et modifiez le titre</a:t>
            </a:r>
            <a:endParaRPr lang="fr-FR" dirty="0"/>
          </a:p>
        </p:txBody>
      </p:sp>
      <p:sp>
        <p:nvSpPr>
          <p:cNvPr id="20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84701E-60C0-7547-91BF-9FF73B610628}" type="datetimeFigureOut">
              <a:rPr lang="fr-FR" smtClean="0"/>
              <a:t>16/12/2019</a:t>
            </a:fld>
            <a:endParaRPr lang="fr-FR"/>
          </a:p>
        </p:txBody>
      </p:sp>
      <p:sp>
        <p:nvSpPr>
          <p:cNvPr id="2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22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5E5787-61E9-A24F-96AB-696797439EF4}" type="slidenum">
              <a:rPr lang="fr-FR" smtClean="0"/>
              <a:t>‹#›</a:t>
            </a:fld>
            <a:endParaRPr lang="fr-FR"/>
          </a:p>
        </p:txBody>
      </p:sp>
      <p:sp>
        <p:nvSpPr>
          <p:cNvPr id="25" name="Espace réservé du texte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rgbClr val="1D8FD5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  <a:p>
            <a:pPr lvl="1"/>
            <a:r>
              <a:rPr lang="fr-CA" dirty="0"/>
              <a:t>Deuxième niveau</a:t>
            </a:r>
          </a:p>
          <a:p>
            <a:pPr lvl="2"/>
            <a:r>
              <a:rPr lang="fr-CA" dirty="0"/>
              <a:t>Troisième niveau</a:t>
            </a:r>
          </a:p>
          <a:p>
            <a:pPr lvl="3"/>
            <a:r>
              <a:rPr lang="fr-CA" dirty="0"/>
              <a:t>Quatrième niveau</a:t>
            </a:r>
          </a:p>
          <a:p>
            <a:pPr lvl="4"/>
            <a:r>
              <a:rPr lang="fr-CA" dirty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63181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animal, poisson, plane, eau&#10;&#10;Description générée automatiquement">
            <a:extLst>
              <a:ext uri="{FF2B5EF4-FFF2-40B4-BE49-F238E27FC236}">
                <a16:creationId xmlns="" xmlns:a16="http://schemas.microsoft.com/office/drawing/2014/main" id="{5E3FFA98-9FDB-42D2-A1BC-3D71A74FBB7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8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fr-CA" dirty="0"/>
              <a:t>Cliquez et modifiez le titre</a:t>
            </a:r>
            <a:endParaRPr lang="fr-FR" dirty="0"/>
          </a:p>
        </p:txBody>
      </p:sp>
      <p:sp>
        <p:nvSpPr>
          <p:cNvPr id="20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84701E-60C0-7547-91BF-9FF73B610628}" type="datetimeFigureOut">
              <a:rPr lang="fr-FR" smtClean="0"/>
              <a:t>16/12/2019</a:t>
            </a:fld>
            <a:endParaRPr lang="fr-FR"/>
          </a:p>
        </p:txBody>
      </p:sp>
      <p:sp>
        <p:nvSpPr>
          <p:cNvPr id="2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22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5E5787-61E9-A24F-96AB-696797439EF4}" type="slidenum">
              <a:rPr lang="fr-FR" smtClean="0"/>
              <a:t>‹#›</a:t>
            </a:fld>
            <a:endParaRPr lang="fr-FR"/>
          </a:p>
        </p:txBody>
      </p:sp>
      <p:sp>
        <p:nvSpPr>
          <p:cNvPr id="25" name="Espace réservé du texte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  <a:p>
            <a:pPr lvl="1"/>
            <a:r>
              <a:rPr lang="fr-CA" dirty="0"/>
              <a:t>Deuxième niveau</a:t>
            </a:r>
          </a:p>
          <a:p>
            <a:pPr lvl="2"/>
            <a:r>
              <a:rPr lang="fr-CA" dirty="0"/>
              <a:t>Troisième niveau</a:t>
            </a:r>
          </a:p>
          <a:p>
            <a:pPr lvl="3"/>
            <a:r>
              <a:rPr lang="fr-CA" dirty="0"/>
              <a:t>Quatrième niveau</a:t>
            </a:r>
          </a:p>
          <a:p>
            <a:pPr lvl="4"/>
            <a:r>
              <a:rPr lang="fr-CA" dirty="0"/>
              <a:t>Cinquième niveau</a:t>
            </a:r>
            <a:endParaRPr lang="fr-FR" dirty="0"/>
          </a:p>
        </p:txBody>
      </p:sp>
      <p:pic>
        <p:nvPicPr>
          <p:cNvPr id="4" name="Image 3" descr="Une image contenant lumière, dessin, horloge, miroir&#10;&#10;Description générée automatiquement">
            <a:extLst>
              <a:ext uri="{FF2B5EF4-FFF2-40B4-BE49-F238E27FC236}">
                <a16:creationId xmlns="" xmlns:a16="http://schemas.microsoft.com/office/drawing/2014/main" id="{BA0C3BAD-62D4-4C79-A3EB-19BA167679B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89522" y="6272512"/>
            <a:ext cx="799200" cy="26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646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dessin&#10;&#10;Description générée automatiquement">
            <a:extLst>
              <a:ext uri="{FF2B5EF4-FFF2-40B4-BE49-F238E27FC236}">
                <a16:creationId xmlns="" xmlns:a16="http://schemas.microsoft.com/office/drawing/2014/main" id="{34826594-CD49-4918-95A1-6B9CB9AB65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8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CA" dirty="0"/>
              <a:t>Cliquez et modifiez le titre</a:t>
            </a:r>
            <a:endParaRPr lang="fr-FR" dirty="0"/>
          </a:p>
        </p:txBody>
      </p:sp>
      <p:sp>
        <p:nvSpPr>
          <p:cNvPr id="20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84701E-60C0-7547-91BF-9FF73B610628}" type="datetimeFigureOut">
              <a:rPr lang="fr-FR" smtClean="0"/>
              <a:t>16/12/2019</a:t>
            </a:fld>
            <a:endParaRPr lang="fr-FR"/>
          </a:p>
        </p:txBody>
      </p:sp>
      <p:sp>
        <p:nvSpPr>
          <p:cNvPr id="2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22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5E5787-61E9-A24F-96AB-696797439EF4}" type="slidenum">
              <a:rPr lang="fr-FR" smtClean="0"/>
              <a:t>‹#›</a:t>
            </a:fld>
            <a:endParaRPr lang="fr-FR"/>
          </a:p>
        </p:txBody>
      </p:sp>
      <p:sp>
        <p:nvSpPr>
          <p:cNvPr id="25" name="Espace réservé du texte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  <a:p>
            <a:pPr lvl="1"/>
            <a:r>
              <a:rPr lang="fr-CA" dirty="0"/>
              <a:t>Deuxième niveau</a:t>
            </a:r>
          </a:p>
          <a:p>
            <a:pPr lvl="2"/>
            <a:r>
              <a:rPr lang="fr-CA" dirty="0"/>
              <a:t>Troisième niveau</a:t>
            </a:r>
          </a:p>
          <a:p>
            <a:pPr lvl="3"/>
            <a:r>
              <a:rPr lang="fr-CA" dirty="0"/>
              <a:t>Quatrième niveau</a:t>
            </a:r>
          </a:p>
          <a:p>
            <a:pPr lvl="4"/>
            <a:r>
              <a:rPr lang="fr-CA" dirty="0"/>
              <a:t>Cinquième niveau</a:t>
            </a:r>
            <a:endParaRPr lang="fr-FR" dirty="0"/>
          </a:p>
        </p:txBody>
      </p:sp>
      <p:pic>
        <p:nvPicPr>
          <p:cNvPr id="8" name="Image 7" descr="Une image contenant lumière, dessin, horloge, miroir&#10;&#10;Description générée automatiquement">
            <a:extLst>
              <a:ext uri="{FF2B5EF4-FFF2-40B4-BE49-F238E27FC236}">
                <a16:creationId xmlns="" xmlns:a16="http://schemas.microsoft.com/office/drawing/2014/main" id="{EBA69C1D-9D19-4CF5-9C45-94C7D6C41C9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89522" y="6272512"/>
            <a:ext cx="799200" cy="26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686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dessin, périphérique&#10;&#10;Description générée automatiquement">
            <a:extLst>
              <a:ext uri="{FF2B5EF4-FFF2-40B4-BE49-F238E27FC236}">
                <a16:creationId xmlns="" xmlns:a16="http://schemas.microsoft.com/office/drawing/2014/main" id="{63B31C1E-1334-4D1D-B72D-789DDBA805F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8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CA" dirty="0"/>
              <a:t>Cliquez et modifiez le titre</a:t>
            </a:r>
            <a:endParaRPr lang="fr-FR" dirty="0"/>
          </a:p>
        </p:txBody>
      </p:sp>
      <p:sp>
        <p:nvSpPr>
          <p:cNvPr id="20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84701E-60C0-7547-91BF-9FF73B610628}" type="datetimeFigureOut">
              <a:rPr lang="fr-FR" smtClean="0"/>
              <a:t>16/12/2019</a:t>
            </a:fld>
            <a:endParaRPr lang="fr-FR"/>
          </a:p>
        </p:txBody>
      </p:sp>
      <p:sp>
        <p:nvSpPr>
          <p:cNvPr id="2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22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5E5787-61E9-A24F-96AB-696797439EF4}" type="slidenum">
              <a:rPr lang="fr-FR" smtClean="0"/>
              <a:t>‹#›</a:t>
            </a:fld>
            <a:endParaRPr lang="fr-FR"/>
          </a:p>
        </p:txBody>
      </p:sp>
      <p:sp>
        <p:nvSpPr>
          <p:cNvPr id="25" name="Espace réservé du texte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  <a:p>
            <a:pPr lvl="1"/>
            <a:r>
              <a:rPr lang="fr-CA" dirty="0"/>
              <a:t>Deuxième niveau</a:t>
            </a:r>
          </a:p>
          <a:p>
            <a:pPr lvl="2"/>
            <a:r>
              <a:rPr lang="fr-CA" dirty="0"/>
              <a:t>Troisième niveau</a:t>
            </a:r>
          </a:p>
          <a:p>
            <a:pPr lvl="3"/>
            <a:r>
              <a:rPr lang="fr-CA" dirty="0"/>
              <a:t>Quatrième niveau</a:t>
            </a:r>
          </a:p>
          <a:p>
            <a:pPr lvl="4"/>
            <a:r>
              <a:rPr lang="fr-CA" dirty="0"/>
              <a:t>Cinquième niveau</a:t>
            </a:r>
            <a:endParaRPr lang="fr-FR" dirty="0"/>
          </a:p>
        </p:txBody>
      </p:sp>
      <p:pic>
        <p:nvPicPr>
          <p:cNvPr id="8" name="Image 7" descr="Une image contenant lumière, dessin, horloge, miroir&#10;&#10;Description générée automatiquement">
            <a:extLst>
              <a:ext uri="{FF2B5EF4-FFF2-40B4-BE49-F238E27FC236}">
                <a16:creationId xmlns="" xmlns:a16="http://schemas.microsoft.com/office/drawing/2014/main" id="{E396CF5C-0567-4193-ACE6-BC72B1EFB7B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89522" y="6272512"/>
            <a:ext cx="799200" cy="26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836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dessin&#10;&#10;Description générée automatiquement">
            <a:extLst>
              <a:ext uri="{FF2B5EF4-FFF2-40B4-BE49-F238E27FC236}">
                <a16:creationId xmlns="" xmlns:a16="http://schemas.microsoft.com/office/drawing/2014/main" id="{43B0E747-369A-48B8-87FA-26BD36070D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8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CA" dirty="0"/>
              <a:t>Cliquez et modifiez le titre</a:t>
            </a:r>
            <a:endParaRPr lang="fr-FR" dirty="0"/>
          </a:p>
        </p:txBody>
      </p:sp>
      <p:sp>
        <p:nvSpPr>
          <p:cNvPr id="20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84701E-60C0-7547-91BF-9FF73B610628}" type="datetimeFigureOut">
              <a:rPr lang="fr-FR" smtClean="0"/>
              <a:t>16/12/2019</a:t>
            </a:fld>
            <a:endParaRPr lang="fr-FR"/>
          </a:p>
        </p:txBody>
      </p:sp>
      <p:sp>
        <p:nvSpPr>
          <p:cNvPr id="2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22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5E5787-61E9-A24F-96AB-696797439EF4}" type="slidenum">
              <a:rPr lang="fr-FR" smtClean="0"/>
              <a:t>‹#›</a:t>
            </a:fld>
            <a:endParaRPr lang="fr-FR"/>
          </a:p>
        </p:txBody>
      </p:sp>
      <p:sp>
        <p:nvSpPr>
          <p:cNvPr id="25" name="Espace réservé du texte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  <a:p>
            <a:pPr lvl="1"/>
            <a:r>
              <a:rPr lang="fr-CA" dirty="0"/>
              <a:t>Deuxième niveau</a:t>
            </a:r>
          </a:p>
          <a:p>
            <a:pPr lvl="2"/>
            <a:r>
              <a:rPr lang="fr-CA" dirty="0"/>
              <a:t>Troisième niveau</a:t>
            </a:r>
          </a:p>
          <a:p>
            <a:pPr lvl="3"/>
            <a:r>
              <a:rPr lang="fr-CA" dirty="0"/>
              <a:t>Quatrième niveau</a:t>
            </a:r>
          </a:p>
          <a:p>
            <a:pPr lvl="4"/>
            <a:r>
              <a:rPr lang="fr-CA" dirty="0"/>
              <a:t>Cinquième niveau</a:t>
            </a:r>
            <a:endParaRPr lang="fr-FR" dirty="0"/>
          </a:p>
        </p:txBody>
      </p:sp>
      <p:pic>
        <p:nvPicPr>
          <p:cNvPr id="8" name="Image 7" descr="Une image contenant lumière, dessin, horloge, miroir&#10;&#10;Description générée automatiquement">
            <a:extLst>
              <a:ext uri="{FF2B5EF4-FFF2-40B4-BE49-F238E27FC236}">
                <a16:creationId xmlns="" xmlns:a16="http://schemas.microsoft.com/office/drawing/2014/main" id="{2323E51E-AE35-4BC7-A951-6EB215A2921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89522" y="6272512"/>
            <a:ext cx="799200" cy="26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889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C23D16-CABD-664F-ADD1-04B41BF84E72}" type="datetimeFigureOut">
              <a:rPr lang="fr-FR" smtClean="0"/>
              <a:t>16/12/2019</a:t>
            </a:fld>
            <a:endParaRPr lang="fr-FR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0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7AAFF9-F6BD-D744-89F4-A9CDB0E0BE95}" type="slidenum">
              <a:rPr lang="fr-FR" smtClean="0"/>
              <a:t>‹#›</a:t>
            </a:fld>
            <a:endParaRPr lang="fr-FR"/>
          </a:p>
        </p:txBody>
      </p:sp>
      <p:sp>
        <p:nvSpPr>
          <p:cNvPr id="11" name="Espace réservé du titre 1"/>
          <p:cNvSpPr>
            <a:spLocks noGrp="1"/>
          </p:cNvSpPr>
          <p:nvPr>
            <p:ph type="title"/>
          </p:nvPr>
        </p:nvSpPr>
        <p:spPr>
          <a:xfrm>
            <a:off x="968829" y="235721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A" dirty="0"/>
              <a:t>Cliquez et modifiez le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82837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968829" y="235721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A" dirty="0"/>
              <a:t>Cliquez et modifiez le titre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F6E46F-875D-D143-B97A-83BFF610908F}" type="datetimeFigureOut">
              <a:rPr lang="fr-FR" smtClean="0"/>
              <a:t>16/12/2019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CFBC91-F34F-4D4E-A72B-1165107EC4A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6589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03" r:id="rId2"/>
    <p:sldLayoutId id="2147483706" r:id="rId3"/>
    <p:sldLayoutId id="2147483705" r:id="rId4"/>
    <p:sldLayoutId id="2147483707" r:id="rId5"/>
    <p:sldLayoutId id="2147483708" r:id="rId6"/>
    <p:sldLayoutId id="2147483700" r:id="rId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6000" b="1" i="0" kern="1200">
          <a:solidFill>
            <a:schemeClr val="bg1"/>
          </a:solidFill>
          <a:latin typeface="Gotham Black" charset="0"/>
          <a:ea typeface="Gotham Black" charset="0"/>
          <a:cs typeface="Gotham Black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000" b="1" i="0" kern="1200">
          <a:solidFill>
            <a:schemeClr val="bg1"/>
          </a:solidFill>
          <a:latin typeface="Gotham Black" charset="0"/>
          <a:ea typeface="Gotham Black" charset="0"/>
          <a:cs typeface="Gotham Black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b="0" i="0" kern="1200">
          <a:solidFill>
            <a:schemeClr val="bg1"/>
          </a:solidFill>
          <a:latin typeface="Gotham Book" charset="0"/>
          <a:ea typeface="Gotham Book" charset="0"/>
          <a:cs typeface="Gotham Book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b="0" i="0" kern="1200">
          <a:solidFill>
            <a:schemeClr val="bg1"/>
          </a:solidFill>
          <a:latin typeface="Gotham Book" charset="0"/>
          <a:ea typeface="Gotham Book" charset="0"/>
          <a:cs typeface="Gotham Book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bg1"/>
          </a:solidFill>
          <a:latin typeface="Gotham Book" charset="0"/>
          <a:ea typeface="Gotham Book" charset="0"/>
          <a:cs typeface="Gotham Book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bg1"/>
          </a:solidFill>
          <a:latin typeface="Gotham Book" charset="0"/>
          <a:ea typeface="Gotham Book" charset="0"/>
          <a:cs typeface="Gotham Book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The </a:t>
            </a:r>
            <a:r>
              <a:rPr lang="fr-FR" dirty="0" err="1" smtClean="0"/>
              <a:t>Coolest</a:t>
            </a:r>
            <a:r>
              <a:rPr lang="fr-FR" dirty="0" smtClean="0"/>
              <a:t> </a:t>
            </a:r>
            <a:r>
              <a:rPr lang="fr-FR" dirty="0" err="1" smtClean="0"/>
              <a:t>Hotspot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988624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487975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5821206"/>
      </p:ext>
    </p:extLst>
  </p:cSld>
  <p:clrMapOvr>
    <a:masterClrMapping/>
  </p:clrMapOvr>
</p:sld>
</file>

<file path=ppt/theme/theme1.xml><?xml version="1.0" encoding="utf-8"?>
<a:theme xmlns:a="http://schemas.openxmlformats.org/drawingml/2006/main" name="COUVERTURE TCH">
  <a:themeElements>
    <a:clrScheme name="TCH">
      <a:dk1>
        <a:sysClr val="windowText" lastClr="000000"/>
      </a:dk1>
      <a:lt1>
        <a:sysClr val="window" lastClr="FFFFFF"/>
      </a:lt1>
      <a:dk2>
        <a:srgbClr val="005BAA"/>
      </a:dk2>
      <a:lt2>
        <a:srgbClr val="FFFFFF"/>
      </a:lt2>
      <a:accent1>
        <a:srgbClr val="008FD5"/>
      </a:accent1>
      <a:accent2>
        <a:srgbClr val="ED1B34"/>
      </a:accent2>
      <a:accent3>
        <a:srgbClr val="954F72"/>
      </a:accent3>
      <a:accent4>
        <a:srgbClr val="005BAA"/>
      </a:accent4>
      <a:accent5>
        <a:srgbClr val="70AD47"/>
      </a:accent5>
      <a:accent6>
        <a:srgbClr val="FFC000"/>
      </a:accent6>
      <a:hlink>
        <a:srgbClr val="005BAA"/>
      </a:hlink>
      <a:folHlink>
        <a:srgbClr val="008FD5"/>
      </a:folHlink>
    </a:clrScheme>
    <a:fontScheme name="Bureau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3</Words>
  <Application>Microsoft Macintosh PowerPoint</Application>
  <PresentationFormat>Grand écran</PresentationFormat>
  <Paragraphs>1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Calibri</vt:lpstr>
      <vt:lpstr>Gotham Black</vt:lpstr>
      <vt:lpstr>Gotham Book</vt:lpstr>
      <vt:lpstr>Arial</vt:lpstr>
      <vt:lpstr>COUVERTURE TCH</vt:lpstr>
      <vt:lpstr>The Coolest Hotspot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de Microsoft Office</dc:creator>
  <cp:lastModifiedBy>Utilisateur de Microsoft Office</cp:lastModifiedBy>
  <cp:revision>31</cp:revision>
  <dcterms:created xsi:type="dcterms:W3CDTF">2019-10-09T15:38:05Z</dcterms:created>
  <dcterms:modified xsi:type="dcterms:W3CDTF">2019-12-16T19:49:39Z</dcterms:modified>
</cp:coreProperties>
</file>