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jIIrIy+YnPKuzwYMDArrCeK0av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5f28ef4a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5f28ef4a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75f28ef4a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5f28ef4a2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5f28ef4a2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75f28ef4a2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TCH">
  <p:cSld name="TITRE TCH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e image contenant texte, dessin&#10;&#10;Description générée automatiquement" id="22" name="Google Shape;22;p3"/>
          <p:cNvPicPr preferRelativeResize="0"/>
          <p:nvPr/>
        </p:nvPicPr>
        <p:blipFill rotWithShape="1">
          <a:blip r:embed="rId3">
            <a:alphaModFix/>
          </a:blip>
          <a:srcRect b="23734" l="0" r="0" t="0"/>
          <a:stretch/>
        </p:blipFill>
        <p:spPr>
          <a:xfrm>
            <a:off x="5478367" y="5687384"/>
            <a:ext cx="1529408" cy="91863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/>
          <p:nvPr/>
        </p:nvSpPr>
        <p:spPr>
          <a:xfrm>
            <a:off x="5444836" y="5659580"/>
            <a:ext cx="460664" cy="924791"/>
          </a:xfrm>
          <a:prstGeom prst="rect">
            <a:avLst/>
          </a:prstGeom>
          <a:solidFill>
            <a:srgbClr val="1E5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5025736" y="5659582"/>
            <a:ext cx="422564" cy="924791"/>
          </a:xfrm>
          <a:prstGeom prst="rect">
            <a:avLst/>
          </a:prstGeom>
          <a:solidFill>
            <a:srgbClr val="1055A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5905500" y="5659581"/>
            <a:ext cx="921328" cy="924791"/>
          </a:xfrm>
          <a:prstGeom prst="rect">
            <a:avLst/>
          </a:prstGeom>
          <a:solidFill>
            <a:srgbClr val="274C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6797386" y="5650199"/>
            <a:ext cx="396587" cy="924791"/>
          </a:xfrm>
          <a:prstGeom prst="rect">
            <a:avLst/>
          </a:prstGeom>
          <a:solidFill>
            <a:srgbClr val="2E4B9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texte, dessin&#10;&#10;Description générée automatiquement" id="31" name="Google Shape;31;p3"/>
          <p:cNvPicPr preferRelativeResize="0"/>
          <p:nvPr/>
        </p:nvPicPr>
        <p:blipFill rotWithShape="1">
          <a:blip r:embed="rId3">
            <a:alphaModFix/>
          </a:blip>
          <a:srcRect b="23734" l="0" r="0" t="0"/>
          <a:stretch/>
        </p:blipFill>
        <p:spPr>
          <a:xfrm>
            <a:off x="5478367" y="5675119"/>
            <a:ext cx="1529408" cy="918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>
  <p:cSld name="Diapositive de titr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5BAA"/>
              </a:buClr>
              <a:buSzPts val="4000"/>
              <a:buFont typeface="Arial"/>
              <a:buNone/>
              <a:defRPr sz="4000">
                <a:solidFill>
                  <a:srgbClr val="0E5BA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8" name="Google Shape;38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8FD5"/>
              </a:buClr>
              <a:buSzPts val="3000"/>
              <a:buFont typeface="Arial"/>
              <a:buChar char="•"/>
              <a:defRPr b="1" i="0" sz="3000">
                <a:solidFill>
                  <a:srgbClr val="1D8FD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dessin&#10;&#10;Description générée automatiquement" id="39" name="Google Shape;3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1507" y="6280557"/>
            <a:ext cx="1021773" cy="266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Diapositive de titre">
  <p:cSld name="4_Diapositive de titr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animal, poisson, plane, eau&#10;&#10;Description générée automatiquement" id="41" name="Google Shape;4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Char char="•"/>
              <a:defRPr b="1" i="0" sz="30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dessin&#10;&#10;Description générée automatiquement" id="47" name="Google Shape;4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200" y="6272512"/>
            <a:ext cx="1020155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Diapositive de titre">
  <p:cSld name="3_Diapositive de titr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dessin&#10;&#10;Description générée automatiquement" id="49" name="Google Shape;4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4" name="Google Shape;54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b="1" i="0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dessin&#10;&#10;Description générée automatiquement" id="55" name="Google Shape;5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200" y="6272512"/>
            <a:ext cx="1020155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Diapositive de titre">
  <p:cSld name="5_Diapositive de tit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dessin, périphérique&#10;&#10;Description générée automatiquement" id="57" name="Google Shape;57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2" name="Google Shape;62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b="1" i="0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dessin&#10;&#10;Description générée automatiquement" id="63" name="Google Shape;6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200" y="6272512"/>
            <a:ext cx="1020155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Diapositive de titre">
  <p:cSld name="6_Diapositive de titr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dessin&#10;&#10;Description générée automatiquement" id="65" name="Google Shape;6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b="1" i="0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ne image contenant dessin&#10;&#10;Description générée automatiquement" id="71" name="Google Shape;7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200" y="6272512"/>
            <a:ext cx="1020155" cy="2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Diapositive de titre">
  <p:cSld name="1_Diapositive de titr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7" name="Google Shape;77;p9"/>
          <p:cNvSpPr txBox="1"/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9"/>
          <p:cNvSpPr/>
          <p:nvPr/>
        </p:nvSpPr>
        <p:spPr>
          <a:xfrm>
            <a:off x="5645727" y="6248400"/>
            <a:ext cx="910937" cy="335973"/>
          </a:xfrm>
          <a:prstGeom prst="rect">
            <a:avLst/>
          </a:prstGeom>
          <a:solidFill>
            <a:srgbClr val="AA2B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dessin&#10;&#10;Description générée automatiquement" id="79" name="Google Shape;7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70085" y="6251864"/>
            <a:ext cx="1286579" cy="335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968829" y="235721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i="0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5025736" y="5659582"/>
            <a:ext cx="422564" cy="924791"/>
          </a:xfrm>
          <a:prstGeom prst="rect">
            <a:avLst/>
          </a:prstGeom>
          <a:solidFill>
            <a:srgbClr val="1055A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6797386" y="5650199"/>
            <a:ext cx="396587" cy="924791"/>
          </a:xfrm>
          <a:prstGeom prst="rect">
            <a:avLst/>
          </a:prstGeom>
          <a:solidFill>
            <a:srgbClr val="2E4B9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5905500" y="5659581"/>
            <a:ext cx="921328" cy="924791"/>
          </a:xfrm>
          <a:prstGeom prst="rect">
            <a:avLst/>
          </a:prstGeom>
          <a:solidFill>
            <a:srgbClr val="274C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5444836" y="5659580"/>
            <a:ext cx="460664" cy="924791"/>
          </a:xfrm>
          <a:prstGeom prst="rect">
            <a:avLst/>
          </a:prstGeom>
          <a:solidFill>
            <a:srgbClr val="1E5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e image contenant texte, dessin&#10;&#10;Description générée automatiquement" id="19" name="Google Shape;19;p2"/>
          <p:cNvPicPr preferRelativeResize="0"/>
          <p:nvPr/>
        </p:nvPicPr>
        <p:blipFill rotWithShape="1">
          <a:blip r:embed="rId2">
            <a:alphaModFix/>
          </a:blip>
          <a:srcRect b="23734" l="0" r="0" t="0"/>
          <a:stretch/>
        </p:blipFill>
        <p:spPr>
          <a:xfrm>
            <a:off x="5478367" y="5687384"/>
            <a:ext cx="1529408" cy="91863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idx="4294967295"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b="1" i="0" lang="fr-FR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Coolest Hotspot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t/>
            </a:r>
            <a:endParaRPr b="1" i="0"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5f28ef4a2_0_0"/>
          <p:cNvSpPr txBox="1"/>
          <p:nvPr>
            <p:ph type="title"/>
          </p:nvPr>
        </p:nvSpPr>
        <p:spPr>
          <a:xfrm>
            <a:off x="968829" y="2357210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5f28ef4a2_0_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75f28ef4a2_0_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UVERTURE TCH">
  <a:themeElements>
    <a:clrScheme name="TCH">
      <a:dk1>
        <a:srgbClr val="000000"/>
      </a:dk1>
      <a:lt1>
        <a:srgbClr val="FFFFFF"/>
      </a:lt1>
      <a:dk2>
        <a:srgbClr val="005BAA"/>
      </a:dk2>
      <a:lt2>
        <a:srgbClr val="FFFFFF"/>
      </a:lt2>
      <a:accent1>
        <a:srgbClr val="008FD5"/>
      </a:accent1>
      <a:accent2>
        <a:srgbClr val="ED1B34"/>
      </a:accent2>
      <a:accent3>
        <a:srgbClr val="954F72"/>
      </a:accent3>
      <a:accent4>
        <a:srgbClr val="005BAA"/>
      </a:accent4>
      <a:accent5>
        <a:srgbClr val="70AD47"/>
      </a:accent5>
      <a:accent6>
        <a:srgbClr val="FFC000"/>
      </a:accent6>
      <a:hlink>
        <a:srgbClr val="005BAA"/>
      </a:hlink>
      <a:folHlink>
        <a:srgbClr val="008FD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2019-10-09T15:38:05Z</dcterms:created>
  <dc:creator>Utilisateur de Microsoft Office</dc:creator>
</cp:coreProperties>
</file>